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08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68" r:id="rId6"/>
    <p:sldId id="270" r:id="rId7"/>
    <p:sldId id="269" r:id="rId8"/>
    <p:sldId id="261" r:id="rId9"/>
    <p:sldId id="276" r:id="rId10"/>
    <p:sldId id="262" r:id="rId11"/>
    <p:sldId id="265" r:id="rId12"/>
    <p:sldId id="263" r:id="rId13"/>
    <p:sldId id="275" r:id="rId14"/>
    <p:sldId id="267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Roboto Light" panose="02000000000000000000" pitchFamily="2" charset="0"/>
      <p:regular r:id="rId27"/>
      <p:italic r:id="rId28"/>
    </p:embeddedFont>
    <p:embeddedFont>
      <p:font typeface="Roboto Medium" panose="02000000000000000000" pitchFamily="2" charset="0"/>
      <p:regular r:id="rId29"/>
      <p:italic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5AFF"/>
    <a:srgbClr val="3866EF"/>
    <a:srgbClr val="68BAFA"/>
    <a:srgbClr val="EEF3FF"/>
    <a:srgbClr val="414046"/>
    <a:srgbClr val="313234"/>
    <a:srgbClr val="3765EF"/>
    <a:srgbClr val="A368D8"/>
    <a:srgbClr val="796EE5"/>
    <a:srgbClr val="5473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10"/>
    <p:restoredTop sz="94770"/>
  </p:normalViewPr>
  <p:slideViewPr>
    <p:cSldViewPr snapToGrid="0">
      <p:cViewPr varScale="1">
        <p:scale>
          <a:sx n="133" d="100"/>
          <a:sy n="133" d="100"/>
        </p:scale>
        <p:origin x="10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22225" cap="rnd">
              <a:solidFill>
                <a:schemeClr val="accent2">
                  <a:alpha val="73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alpha val="72592"/>
                </a:schemeClr>
              </a:solidFill>
              <a:ln w="9525">
                <a:noFill/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Test1</c:v>
                </c:pt>
                <c:pt idx="1">
                  <c:v>Test2</c:v>
                </c:pt>
                <c:pt idx="2">
                  <c:v>Test3</c:v>
                </c:pt>
                <c:pt idx="3">
                  <c:v>Test4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20</c:v>
                </c:pt>
                <c:pt idx="1">
                  <c:v>28</c:v>
                </c:pt>
                <c:pt idx="2">
                  <c:v>32</c:v>
                </c:pt>
                <c:pt idx="3">
                  <c:v>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CA5-BA47-AFD2-6552190843D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ln w="19050" cap="rnd">
              <a:solidFill>
                <a:schemeClr val="accent1">
                  <a:alpha val="73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alpha val="73279"/>
                </a:schemeClr>
              </a:solidFill>
              <a:ln w="9525">
                <a:noFill/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Test1</c:v>
                </c:pt>
                <c:pt idx="1">
                  <c:v>Test2</c:v>
                </c:pt>
                <c:pt idx="2">
                  <c:v>Test3</c:v>
                </c:pt>
                <c:pt idx="3">
                  <c:v>Test4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30</c:v>
                </c:pt>
                <c:pt idx="1">
                  <c:v>22</c:v>
                </c:pt>
                <c:pt idx="2">
                  <c:v>40</c:v>
                </c:pt>
                <c:pt idx="3">
                  <c:v>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CA5-BA47-AFD2-6552190843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1351039"/>
        <c:axId val="1523746015"/>
      </c:lineChart>
      <c:catAx>
        <c:axId val="15013510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pPr>
            <a:endParaRPr lang="ko-Kore-KR"/>
          </a:p>
        </c:txPr>
        <c:crossAx val="1523746015"/>
        <c:crosses val="autoZero"/>
        <c:auto val="1"/>
        <c:lblAlgn val="ctr"/>
        <c:lblOffset val="100"/>
        <c:noMultiLvlLbl val="0"/>
      </c:catAx>
      <c:valAx>
        <c:axId val="1523746015"/>
        <c:scaling>
          <c:orientation val="minMax"/>
          <c:max val="1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pPr>
            <a:endParaRPr lang="ko-Kore-KR"/>
          </a:p>
        </c:txPr>
        <c:crossAx val="1501351039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6424725566145388E-2"/>
          <c:y val="4.4395602629421882E-2"/>
          <c:w val="0.91469571000743155"/>
          <c:h val="0.85194175871862754"/>
        </c:manualLayout>
      </c:layout>
      <c:areaChart>
        <c:grouping val="standard"/>
        <c:varyColors val="0"/>
        <c:ser>
          <c:idx val="2"/>
          <c:order val="0"/>
          <c:tx>
            <c:strRef>
              <c:f>Sheet1!$B$1</c:f>
              <c:strCache>
                <c:ptCount val="1"/>
                <c:pt idx="0">
                  <c:v>계열 3</c:v>
                </c:pt>
              </c:strCache>
            </c:strRef>
          </c:tx>
          <c:spPr>
            <a:gradFill>
              <a:gsLst>
                <a:gs pos="99000">
                  <a:schemeClr val="accent1">
                    <a:alpha val="69000"/>
                    <a:lumMod val="0"/>
                    <a:lumOff val="100000"/>
                  </a:schemeClr>
                </a:gs>
                <a:gs pos="0">
                  <a:srgbClr val="A25AFF">
                    <a:lumMod val="92000"/>
                    <a:lumOff val="8000"/>
                    <a:alpha val="33336"/>
                  </a:srgbClr>
                </a:gs>
              </a:gsLst>
              <a:lin ang="5400000" scaled="1"/>
            </a:gradFill>
            <a:ln>
              <a:noFill/>
            </a:ln>
            <a:effectLst/>
          </c:spPr>
          <c:dPt>
            <c:idx val="3"/>
            <c:bubble3D val="0"/>
            <c:spPr>
              <a:gradFill>
                <a:gsLst>
                  <a:gs pos="99000">
                    <a:schemeClr val="accent1">
                      <a:alpha val="69000"/>
                      <a:lumMod val="0"/>
                      <a:lumOff val="100000"/>
                    </a:schemeClr>
                  </a:gs>
                  <a:gs pos="0">
                    <a:srgbClr val="A25AFF">
                      <a:lumMod val="92000"/>
                      <a:lumOff val="8000"/>
                      <a:alpha val="33336"/>
                    </a:srgbClr>
                  </a:gs>
                </a:gsLst>
                <a:lin ang="5400000" scaled="1"/>
              </a:gradFill>
              <a:ln w="28575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BD79-DC49-AEAF-EDE521264C85}"/>
              </c:ext>
            </c:extLst>
          </c:dPt>
          <c:cat>
            <c:strRef>
              <c:f>Sheet1!$A$2:$A$5</c:f>
              <c:strCache>
                <c:ptCount val="4"/>
                <c:pt idx="0">
                  <c:v>June</c:v>
                </c:pt>
                <c:pt idx="1">
                  <c:v>July</c:v>
                </c:pt>
                <c:pt idx="2">
                  <c:v>August</c:v>
                </c:pt>
                <c:pt idx="3">
                  <c:v>September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D79-DC49-AEAF-EDE521264C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5040159"/>
        <c:axId val="1465299663"/>
      </c:areaChart>
      <c:catAx>
        <c:axId val="14650401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pPr>
            <a:endParaRPr lang="ko-Kore-KR"/>
          </a:p>
        </c:txPr>
        <c:crossAx val="1465299663"/>
        <c:crossesAt val="0"/>
        <c:auto val="1"/>
        <c:lblAlgn val="ctr"/>
        <c:lblOffset val="100"/>
        <c:noMultiLvlLbl val="0"/>
      </c:catAx>
      <c:valAx>
        <c:axId val="1465299663"/>
        <c:scaling>
          <c:orientation val="minMax"/>
        </c:scaling>
        <c:delete val="0"/>
        <c:axPos val="l"/>
        <c:numFmt formatCode="General" sourceLinked="1"/>
        <c:majorTickMark val="in"/>
        <c:minorTickMark val="none"/>
        <c:tickLblPos val="nextTo"/>
        <c:spPr>
          <a:noFill/>
          <a:ln>
            <a:solidFill>
              <a:schemeClr val="tx2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pPr>
            <a:endParaRPr lang="ko-Kore-KR"/>
          </a:p>
        </c:txPr>
        <c:crossAx val="14650401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32EDBD-3095-EC42-8BBE-4DD4473D51C6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15E03-5272-B241-BF2B-4F9CFCE58FB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34883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15E03-5272-B241-BF2B-4F9CFCE58FBE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90426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15E03-5272-B241-BF2B-4F9CFCE58FBE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9723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15E03-5272-B241-BF2B-4F9CFCE58FBE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38793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15E03-5272-B241-BF2B-4F9CFCE58FBE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51637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15E03-5272-B241-BF2B-4F9CFCE58FBE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18797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7035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19015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65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67407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8713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72274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35225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8102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05785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99801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77431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ECA6F-F552-F24A-8AB4-579FCA62DE10}" type="datetimeFigureOut">
              <a:rPr kumimoji="1" lang="ko-Kore-KR" altLang="en-US" smtClean="0"/>
              <a:t>2023. 10. 30.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50B42-F6EF-B74A-B375-866DD4C8772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04880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EC992C-65B4-4832-8763-8D1EBA04D7B7}"/>
              </a:ext>
            </a:extLst>
          </p:cNvPr>
          <p:cNvSpPr txBox="1"/>
          <p:nvPr/>
        </p:nvSpPr>
        <p:spPr>
          <a:xfrm>
            <a:off x="1108654" y="1109400"/>
            <a:ext cx="42701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54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KoPubWorldDotum Bold" pitchFamily="2" charset="-127"/>
              </a:rPr>
              <a:t>2023</a:t>
            </a:r>
          </a:p>
          <a:p>
            <a:r>
              <a:rPr kumimoji="1" lang="en-US" altLang="ko-Kore-KR" sz="54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KoPubWorldDotum Bold" pitchFamily="2" charset="-127"/>
              </a:rPr>
              <a:t>Business</a:t>
            </a:r>
          </a:p>
          <a:p>
            <a:r>
              <a:rPr kumimoji="1" lang="en-US" altLang="ko-Kore-KR" sz="54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KoPubWorldDotum Bold" pitchFamily="2" charset="-127"/>
              </a:rPr>
              <a:t>Strategy</a:t>
            </a:r>
          </a:p>
          <a:p>
            <a:r>
              <a:rPr kumimoji="1" lang="en-US" altLang="ko-Kore-KR" sz="54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KoPubWorldDotum Bold" pitchFamily="2" charset="-127"/>
              </a:rPr>
              <a:t>and Planning</a:t>
            </a:r>
            <a:endParaRPr kumimoji="1" lang="ko-Kore-KR" altLang="en-US" sz="5400" b="1" dirty="0">
              <a:solidFill>
                <a:schemeClr val="accent1"/>
              </a:solidFill>
              <a:latin typeface="Roboto" panose="02000000000000000000" pitchFamily="2" charset="0"/>
              <a:ea typeface="KoPubWorldDotum Bold" pitchFamily="2" charset="-127"/>
              <a:cs typeface="KoPubWorldDotum Bold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650010-595E-0529-1B1B-7F6747D0F75B}"/>
              </a:ext>
            </a:extLst>
          </p:cNvPr>
          <p:cNvSpPr txBox="1"/>
          <p:nvPr/>
        </p:nvSpPr>
        <p:spPr>
          <a:xfrm>
            <a:off x="1108654" y="4686412"/>
            <a:ext cx="3579826" cy="825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ore-KR" sz="110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Lorem ipsum dolor sit amet, consectetur adipiscing elit,</a:t>
            </a:r>
          </a:p>
          <a:p>
            <a:pPr>
              <a:lnSpc>
                <a:spcPct val="150000"/>
              </a:lnSpc>
            </a:pPr>
            <a:r>
              <a:rPr lang="en" altLang="ko-Kore-KR" sz="110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sed do eiusmod tempor incididunt ut labore et</a:t>
            </a:r>
          </a:p>
          <a:p>
            <a:pPr>
              <a:lnSpc>
                <a:spcPct val="150000"/>
              </a:lnSpc>
            </a:pPr>
            <a:r>
              <a:rPr lang="en" altLang="ko-Kore-KR" sz="110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dolore magna aliqua. Nisl tincidunt eget nullam non.</a:t>
            </a:r>
            <a:endParaRPr kumimoji="1" lang="ko-Kore-KR" altLang="en-US" sz="1100" dirty="0">
              <a:solidFill>
                <a:schemeClr val="tx2"/>
              </a:solidFill>
              <a:latin typeface="Roboto Light" panose="02000000000000000000" pitchFamily="2" charset="0"/>
              <a:ea typeface="KoPubWorldDotum Light" pitchFamily="2" charset="-127"/>
              <a:cs typeface="KoPubWorldDotum Light" pitchFamily="2" charset="-127"/>
            </a:endParaRPr>
          </a:p>
        </p:txBody>
      </p:sp>
      <p:sp>
        <p:nvSpPr>
          <p:cNvPr id="41" name="모서리가 둥근 직사각형 40">
            <a:extLst>
              <a:ext uri="{FF2B5EF4-FFF2-40B4-BE49-F238E27FC236}">
                <a16:creationId xmlns:a16="http://schemas.microsoft.com/office/drawing/2014/main" id="{086A130C-464F-B00B-B839-1215D8DDF791}"/>
              </a:ext>
            </a:extLst>
          </p:cNvPr>
          <p:cNvSpPr/>
          <p:nvPr/>
        </p:nvSpPr>
        <p:spPr>
          <a:xfrm rot="16200000">
            <a:off x="1176603" y="918835"/>
            <a:ext cx="251216" cy="1299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24AB74D4-D6AD-CB38-20BD-B8A93F7B04AF}"/>
              </a:ext>
            </a:extLst>
          </p:cNvPr>
          <p:cNvGrpSpPr/>
          <p:nvPr/>
        </p:nvGrpSpPr>
        <p:grpSpPr>
          <a:xfrm>
            <a:off x="6310478" y="-91327"/>
            <a:ext cx="5216504" cy="11375882"/>
            <a:chOff x="6569096" y="-110477"/>
            <a:chExt cx="5216504" cy="11375882"/>
          </a:xfrm>
        </p:grpSpPr>
        <p:sp>
          <p:nvSpPr>
            <p:cNvPr id="5" name="모서리가 둥근 직사각형 4">
              <a:extLst>
                <a:ext uri="{FF2B5EF4-FFF2-40B4-BE49-F238E27FC236}">
                  <a16:creationId xmlns:a16="http://schemas.microsoft.com/office/drawing/2014/main" id="{2F36259E-840A-AECC-A40B-503C4EC4030E}"/>
                </a:ext>
              </a:extLst>
            </p:cNvPr>
            <p:cNvSpPr/>
            <p:nvPr/>
          </p:nvSpPr>
          <p:spPr>
            <a:xfrm>
              <a:off x="6569097" y="4507245"/>
              <a:ext cx="1969698" cy="498606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79000">
                  <a:schemeClr val="accent1">
                    <a:lumMod val="20000"/>
                    <a:lumOff val="8000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FF3AA058-590B-1EE1-5AF0-BB5D15195842}"/>
                </a:ext>
              </a:extLst>
            </p:cNvPr>
            <p:cNvSpPr/>
            <p:nvPr/>
          </p:nvSpPr>
          <p:spPr>
            <a:xfrm>
              <a:off x="10392952" y="75586"/>
              <a:ext cx="1383412" cy="1383412"/>
            </a:xfrm>
            <a:prstGeom prst="ellipse">
              <a:avLst/>
            </a:prstGeom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99000">
                  <a:schemeClr val="accent1">
                    <a:lumMod val="40000"/>
                    <a:lumOff val="6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66A8F69E-D5F6-CBFB-2B9F-1B8EDC309F79}"/>
                </a:ext>
              </a:extLst>
            </p:cNvPr>
            <p:cNvSpPr/>
            <p:nvPr/>
          </p:nvSpPr>
          <p:spPr>
            <a:xfrm>
              <a:off x="10402188" y="1727636"/>
              <a:ext cx="1383412" cy="6139226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accent2">
                    <a:alpha val="60441"/>
                  </a:schemeClr>
                </a:gs>
                <a:gs pos="0">
                  <a:schemeClr val="accent1">
                    <a:alpha val="79987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13" name="모서리가 둥근 직사각형 12">
              <a:extLst>
                <a:ext uri="{FF2B5EF4-FFF2-40B4-BE49-F238E27FC236}">
                  <a16:creationId xmlns:a16="http://schemas.microsoft.com/office/drawing/2014/main" id="{FCA1D1E1-2BF1-F69A-29C0-167C0F6601F8}"/>
                </a:ext>
              </a:extLst>
            </p:cNvPr>
            <p:cNvSpPr/>
            <p:nvPr/>
          </p:nvSpPr>
          <p:spPr>
            <a:xfrm>
              <a:off x="8785824" y="5126179"/>
              <a:ext cx="1383412" cy="613922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pic>
          <p:nvPicPr>
            <p:cNvPr id="27" name="그림 26" descr="실내, 가구, 흑백, 노트북이(가) 표시된 사진&#10;&#10;자동 생성된 설명">
              <a:extLst>
                <a:ext uri="{FF2B5EF4-FFF2-40B4-BE49-F238E27FC236}">
                  <a16:creationId xmlns:a16="http://schemas.microsoft.com/office/drawing/2014/main" id="{3997243D-A861-636E-1215-B2E7CB4349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7329" r="16465" b="3478"/>
            <a:stretch>
              <a:fillRect/>
            </a:stretch>
          </p:blipFill>
          <p:spPr>
            <a:xfrm>
              <a:off x="6569096" y="-110477"/>
              <a:ext cx="3591358" cy="5001393"/>
            </a:xfrm>
            <a:custGeom>
              <a:avLst/>
              <a:gdLst>
                <a:gd name="connsiteX0" fmla="*/ 2901622 w 3591358"/>
                <a:gd name="connsiteY0" fmla="*/ 3621921 h 5001393"/>
                <a:gd name="connsiteX1" fmla="*/ 3591358 w 3591358"/>
                <a:gd name="connsiteY1" fmla="*/ 4311657 h 5001393"/>
                <a:gd name="connsiteX2" fmla="*/ 2901622 w 3591358"/>
                <a:gd name="connsiteY2" fmla="*/ 5001393 h 5001393"/>
                <a:gd name="connsiteX3" fmla="*/ 2211886 w 3591358"/>
                <a:gd name="connsiteY3" fmla="*/ 4311657 h 5001393"/>
                <a:gd name="connsiteX4" fmla="*/ 2901622 w 3591358"/>
                <a:gd name="connsiteY4" fmla="*/ 3621921 h 5001393"/>
                <a:gd name="connsiteX5" fmla="*/ 2207491 w 3591358"/>
                <a:gd name="connsiteY5" fmla="*/ 0 h 5001393"/>
                <a:gd name="connsiteX6" fmla="*/ 3586963 w 3591358"/>
                <a:gd name="connsiteY6" fmla="*/ 0 h 5001393"/>
                <a:gd name="connsiteX7" fmla="*/ 3586962 w 3591358"/>
                <a:gd name="connsiteY7" fmla="*/ 2652106 h 5001393"/>
                <a:gd name="connsiteX8" fmla="*/ 2897226 w 3591358"/>
                <a:gd name="connsiteY8" fmla="*/ 3341842 h 5001393"/>
                <a:gd name="connsiteX9" fmla="*/ 2897227 w 3591358"/>
                <a:gd name="connsiteY9" fmla="*/ 3341841 h 5001393"/>
                <a:gd name="connsiteX10" fmla="*/ 2207491 w 3591358"/>
                <a:gd name="connsiteY10" fmla="*/ 2652105 h 5001393"/>
                <a:gd name="connsiteX11" fmla="*/ 0 w 3591358"/>
                <a:gd name="connsiteY11" fmla="*/ 0 h 5001393"/>
                <a:gd name="connsiteX12" fmla="*/ 1969698 w 3591358"/>
                <a:gd name="connsiteY12" fmla="*/ 0 h 5001393"/>
                <a:gd name="connsiteX13" fmla="*/ 1969698 w 3591358"/>
                <a:gd name="connsiteY13" fmla="*/ 3317571 h 5001393"/>
                <a:gd name="connsiteX14" fmla="*/ 984849 w 3591358"/>
                <a:gd name="connsiteY14" fmla="*/ 4302420 h 5001393"/>
                <a:gd name="connsiteX15" fmla="*/ 0 w 3591358"/>
                <a:gd name="connsiteY15" fmla="*/ 3317571 h 500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91358" h="5001393">
                  <a:moveTo>
                    <a:pt x="2901622" y="3621921"/>
                  </a:moveTo>
                  <a:cubicBezTo>
                    <a:pt x="3282553" y="3621921"/>
                    <a:pt x="3591358" y="3930726"/>
                    <a:pt x="3591358" y="4311657"/>
                  </a:cubicBezTo>
                  <a:cubicBezTo>
                    <a:pt x="3591358" y="4692588"/>
                    <a:pt x="3282553" y="5001393"/>
                    <a:pt x="2901622" y="5001393"/>
                  </a:cubicBezTo>
                  <a:cubicBezTo>
                    <a:pt x="2520691" y="5001393"/>
                    <a:pt x="2211886" y="4692588"/>
                    <a:pt x="2211886" y="4311657"/>
                  </a:cubicBezTo>
                  <a:cubicBezTo>
                    <a:pt x="2211886" y="3930726"/>
                    <a:pt x="2520691" y="3621921"/>
                    <a:pt x="2901622" y="3621921"/>
                  </a:cubicBezTo>
                  <a:close/>
                  <a:moveTo>
                    <a:pt x="2207491" y="0"/>
                  </a:moveTo>
                  <a:lnTo>
                    <a:pt x="3586963" y="0"/>
                  </a:lnTo>
                  <a:lnTo>
                    <a:pt x="3586962" y="2652106"/>
                  </a:lnTo>
                  <a:cubicBezTo>
                    <a:pt x="3586962" y="3033037"/>
                    <a:pt x="3278157" y="3341842"/>
                    <a:pt x="2897226" y="3341842"/>
                  </a:cubicBezTo>
                  <a:lnTo>
                    <a:pt x="2897227" y="3341841"/>
                  </a:lnTo>
                  <a:cubicBezTo>
                    <a:pt x="2516296" y="3341841"/>
                    <a:pt x="2207491" y="3033036"/>
                    <a:pt x="2207491" y="2652105"/>
                  </a:cubicBezTo>
                  <a:close/>
                  <a:moveTo>
                    <a:pt x="0" y="0"/>
                  </a:moveTo>
                  <a:lnTo>
                    <a:pt x="1969698" y="0"/>
                  </a:lnTo>
                  <a:lnTo>
                    <a:pt x="1969698" y="3317571"/>
                  </a:lnTo>
                  <a:cubicBezTo>
                    <a:pt x="1969698" y="3861488"/>
                    <a:pt x="1528766" y="4302420"/>
                    <a:pt x="984849" y="4302420"/>
                  </a:cubicBezTo>
                  <a:cubicBezTo>
                    <a:pt x="440932" y="4302420"/>
                    <a:pt x="0" y="3861488"/>
                    <a:pt x="0" y="3317571"/>
                  </a:cubicBez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26074817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 descr="사람, 사무용품, 친필, 의류이(가) 표시된 사진&#10;&#10;자동 생성된 설명">
            <a:extLst>
              <a:ext uri="{FF2B5EF4-FFF2-40B4-BE49-F238E27FC236}">
                <a16:creationId xmlns:a16="http://schemas.microsoft.com/office/drawing/2014/main" id="{94AB8DC2-C48B-82B8-8E8E-0BF749EF45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t="7846" b="784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2017B542-D5D2-E5F4-7AF8-F513E63958A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79126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135455-9AA8-DA4F-34FE-CD65CEB7613F}"/>
              </a:ext>
            </a:extLst>
          </p:cNvPr>
          <p:cNvSpPr txBox="1"/>
          <p:nvPr/>
        </p:nvSpPr>
        <p:spPr>
          <a:xfrm>
            <a:off x="1203158" y="653977"/>
            <a:ext cx="30011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Project </a:t>
            </a:r>
            <a:r>
              <a:rPr kumimoji="1" lang="en-US" altLang="ko-Kore-KR" sz="40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Plan</a:t>
            </a:r>
            <a:endParaRPr kumimoji="1" lang="ko-Kore-KR" altLang="en-US" sz="4000" b="1" dirty="0">
              <a:solidFill>
                <a:schemeClr val="accent1"/>
              </a:solidFill>
              <a:latin typeface="Roboto" panose="02000000000000000000" pitchFamily="2" charset="0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C90BFFD-D24A-B9BA-EBF1-F16E0F37227F}"/>
              </a:ext>
            </a:extLst>
          </p:cNvPr>
          <p:cNvGrpSpPr/>
          <p:nvPr/>
        </p:nvGrpSpPr>
        <p:grpSpPr>
          <a:xfrm>
            <a:off x="735305" y="2430257"/>
            <a:ext cx="2611779" cy="2308891"/>
            <a:chOff x="1333073" y="2430257"/>
            <a:chExt cx="2611779" cy="2308891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1038005C-1FAF-0091-E8B6-268425FDF25E}"/>
                </a:ext>
              </a:extLst>
            </p:cNvPr>
            <p:cNvGrpSpPr/>
            <p:nvPr/>
          </p:nvGrpSpPr>
          <p:grpSpPr>
            <a:xfrm>
              <a:off x="1633238" y="2929743"/>
              <a:ext cx="234891" cy="1809405"/>
              <a:chOff x="1574244" y="2693769"/>
              <a:chExt cx="225747" cy="2013740"/>
            </a:xfrm>
          </p:grpSpPr>
          <p:sp>
            <p:nvSpPr>
              <p:cNvPr id="22" name="모서리가 둥근 직사각형 21">
                <a:extLst>
                  <a:ext uri="{FF2B5EF4-FFF2-40B4-BE49-F238E27FC236}">
                    <a16:creationId xmlns:a16="http://schemas.microsoft.com/office/drawing/2014/main" id="{34B75AE2-A6C1-B015-688A-D72270D0AFA5}"/>
                  </a:ext>
                </a:extLst>
              </p:cNvPr>
              <p:cNvSpPr/>
              <p:nvPr/>
            </p:nvSpPr>
            <p:spPr>
              <a:xfrm rot="3428802">
                <a:off x="1089539" y="3178474"/>
                <a:ext cx="1195157" cy="22574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100000">
                    <a:schemeClr val="accent1"/>
                  </a:gs>
                  <a:gs pos="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25" name="모서리가 둥근 직사각형 24">
                <a:extLst>
                  <a:ext uri="{FF2B5EF4-FFF2-40B4-BE49-F238E27FC236}">
                    <a16:creationId xmlns:a16="http://schemas.microsoft.com/office/drawing/2014/main" id="{B1A63DF5-A364-F135-0EEF-98ADBB4A62CA}"/>
                  </a:ext>
                </a:extLst>
              </p:cNvPr>
              <p:cNvSpPr/>
              <p:nvPr/>
            </p:nvSpPr>
            <p:spPr>
              <a:xfrm rot="18171198" flipV="1">
                <a:off x="1089539" y="3997057"/>
                <a:ext cx="1195157" cy="22574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AC7697C-71F8-1A20-459D-72DADE16C2A8}"/>
                </a:ext>
              </a:extLst>
            </p:cNvPr>
            <p:cNvSpPr txBox="1"/>
            <p:nvPr/>
          </p:nvSpPr>
          <p:spPr>
            <a:xfrm>
              <a:off x="1333073" y="2430257"/>
              <a:ext cx="19166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400" dirty="0">
                  <a:solidFill>
                    <a:schemeClr val="bg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Enter Your Sub Title</a:t>
              </a:r>
              <a:endParaRPr kumimoji="1" lang="ko-Kore-KR" altLang="en-US" sz="1400" dirty="0">
                <a:solidFill>
                  <a:schemeClr val="bg2"/>
                </a:solidFill>
                <a:latin typeface="Roboto Medium" panose="02000000000000000000" pitchFamily="2" charset="0"/>
              </a:endParaRPr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6E79D825-139D-49D6-4CCA-1A0305512C61}"/>
                </a:ext>
              </a:extLst>
            </p:cNvPr>
            <p:cNvCxnSpPr/>
            <p:nvPr/>
          </p:nvCxnSpPr>
          <p:spPr>
            <a:xfrm>
              <a:off x="2140632" y="3834581"/>
              <a:ext cx="1641988" cy="0"/>
            </a:xfrm>
            <a:prstGeom prst="straightConnector1">
              <a:avLst/>
            </a:prstGeom>
            <a:ln w="44450" cmpd="sng">
              <a:solidFill>
                <a:schemeClr val="accent2"/>
              </a:solidFill>
              <a:prstDash val="sysDot"/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908182B-5A6E-FCAC-0E3B-48B58A9F1684}"/>
                </a:ext>
              </a:extLst>
            </p:cNvPr>
            <p:cNvSpPr txBox="1"/>
            <p:nvPr/>
          </p:nvSpPr>
          <p:spPr>
            <a:xfrm>
              <a:off x="1978401" y="3070864"/>
              <a:ext cx="19664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Lorem ipsum dolor sit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amet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consectetur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adipiscing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elit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.</a:t>
              </a:r>
              <a:endParaRPr kumimoji="1" lang="ko-Kore-KR" altLang="en-US" sz="1100" dirty="0">
                <a:solidFill>
                  <a:schemeClr val="bg2"/>
                </a:solidFill>
                <a:latin typeface="Roboto Light" panose="02000000000000000000" pitchFamily="2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67250BA6-BE60-8D86-32C4-03EE09D9A4A4}"/>
              </a:ext>
            </a:extLst>
          </p:cNvPr>
          <p:cNvGrpSpPr/>
          <p:nvPr/>
        </p:nvGrpSpPr>
        <p:grpSpPr>
          <a:xfrm>
            <a:off x="3459254" y="2430257"/>
            <a:ext cx="2611779" cy="2308891"/>
            <a:chOff x="1333073" y="2430257"/>
            <a:chExt cx="2611779" cy="230889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30BFD0E-36A5-8C5A-73CD-C51FCFCF83B4}"/>
                </a:ext>
              </a:extLst>
            </p:cNvPr>
            <p:cNvGrpSpPr/>
            <p:nvPr/>
          </p:nvGrpSpPr>
          <p:grpSpPr>
            <a:xfrm>
              <a:off x="1633238" y="2929743"/>
              <a:ext cx="234891" cy="1809405"/>
              <a:chOff x="1574244" y="2693769"/>
              <a:chExt cx="225747" cy="2013740"/>
            </a:xfrm>
          </p:grpSpPr>
          <p:sp>
            <p:nvSpPr>
              <p:cNvPr id="7" name="모서리가 둥근 직사각형 6">
                <a:extLst>
                  <a:ext uri="{FF2B5EF4-FFF2-40B4-BE49-F238E27FC236}">
                    <a16:creationId xmlns:a16="http://schemas.microsoft.com/office/drawing/2014/main" id="{0A4F0A77-4C3F-3402-A418-9D343FFE6AFF}"/>
                  </a:ext>
                </a:extLst>
              </p:cNvPr>
              <p:cNvSpPr/>
              <p:nvPr/>
            </p:nvSpPr>
            <p:spPr>
              <a:xfrm rot="3428802">
                <a:off x="1089539" y="3178474"/>
                <a:ext cx="1195157" cy="22574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9000">
                    <a:schemeClr val="accent1"/>
                  </a:gs>
                  <a:gs pos="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8" name="모서리가 둥근 직사각형 7">
                <a:extLst>
                  <a:ext uri="{FF2B5EF4-FFF2-40B4-BE49-F238E27FC236}">
                    <a16:creationId xmlns:a16="http://schemas.microsoft.com/office/drawing/2014/main" id="{3BE323EC-B231-0EE8-4C2D-869E056744DE}"/>
                  </a:ext>
                </a:extLst>
              </p:cNvPr>
              <p:cNvSpPr/>
              <p:nvPr/>
            </p:nvSpPr>
            <p:spPr>
              <a:xfrm rot="18171198" flipV="1">
                <a:off x="1089539" y="3997057"/>
                <a:ext cx="1195157" cy="22574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E584C6E-C6E8-807A-34D8-7C93CEDA3BBD}"/>
                </a:ext>
              </a:extLst>
            </p:cNvPr>
            <p:cNvSpPr txBox="1"/>
            <p:nvPr/>
          </p:nvSpPr>
          <p:spPr>
            <a:xfrm>
              <a:off x="1333073" y="2430257"/>
              <a:ext cx="19166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400" dirty="0">
                  <a:solidFill>
                    <a:schemeClr val="bg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Enter Your Sub Title</a:t>
              </a:r>
              <a:endParaRPr kumimoji="1" lang="ko-Kore-KR" altLang="en-US" sz="1400" dirty="0">
                <a:solidFill>
                  <a:schemeClr val="bg2"/>
                </a:solidFill>
                <a:latin typeface="Roboto Medium" panose="02000000000000000000" pitchFamily="2" charset="0"/>
              </a:endParaRPr>
            </a:p>
          </p:txBody>
        </p:sp>
        <p:cxnSp>
          <p:nvCxnSpPr>
            <p:cNvPr id="5" name="직선 화살표 연결선 4">
              <a:extLst>
                <a:ext uri="{FF2B5EF4-FFF2-40B4-BE49-F238E27FC236}">
                  <a16:creationId xmlns:a16="http://schemas.microsoft.com/office/drawing/2014/main" id="{CFB202C1-0624-5B19-C12D-F6A3D94BFAFC}"/>
                </a:ext>
              </a:extLst>
            </p:cNvPr>
            <p:cNvCxnSpPr/>
            <p:nvPr/>
          </p:nvCxnSpPr>
          <p:spPr>
            <a:xfrm>
              <a:off x="2140632" y="3834581"/>
              <a:ext cx="1641988" cy="0"/>
            </a:xfrm>
            <a:prstGeom prst="straightConnector1">
              <a:avLst/>
            </a:prstGeom>
            <a:ln w="44450" cmpd="sng">
              <a:solidFill>
                <a:schemeClr val="accent2"/>
              </a:solidFill>
              <a:prstDash val="sysDot"/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DAFEA9D-1AE7-562E-94AC-51503AF8559E}"/>
                </a:ext>
              </a:extLst>
            </p:cNvPr>
            <p:cNvSpPr txBox="1"/>
            <p:nvPr/>
          </p:nvSpPr>
          <p:spPr>
            <a:xfrm>
              <a:off x="1978401" y="3070864"/>
              <a:ext cx="19664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Lorem ipsum dolor sit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amet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consectetur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adipiscing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elit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.</a:t>
              </a:r>
              <a:endParaRPr kumimoji="1" lang="ko-Kore-KR" altLang="en-US" sz="1100" dirty="0">
                <a:solidFill>
                  <a:schemeClr val="bg2"/>
                </a:solidFill>
                <a:latin typeface="Roboto Light" panose="02000000000000000000" pitchFamily="2" charset="0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A9FFE9B4-E5B0-F1F6-6EB6-352C2B1E0F82}"/>
              </a:ext>
            </a:extLst>
          </p:cNvPr>
          <p:cNvGrpSpPr/>
          <p:nvPr/>
        </p:nvGrpSpPr>
        <p:grpSpPr>
          <a:xfrm>
            <a:off x="6192829" y="2430257"/>
            <a:ext cx="2611779" cy="2308891"/>
            <a:chOff x="1333073" y="2430257"/>
            <a:chExt cx="2611779" cy="2308891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4E62504-68F8-DE31-E1E1-5FE2F1B8D186}"/>
                </a:ext>
              </a:extLst>
            </p:cNvPr>
            <p:cNvGrpSpPr/>
            <p:nvPr/>
          </p:nvGrpSpPr>
          <p:grpSpPr>
            <a:xfrm>
              <a:off x="1633238" y="2929743"/>
              <a:ext cx="234891" cy="1809405"/>
              <a:chOff x="1574244" y="2693769"/>
              <a:chExt cx="225747" cy="2013740"/>
            </a:xfrm>
          </p:grpSpPr>
          <p:sp>
            <p:nvSpPr>
              <p:cNvPr id="14" name="모서리가 둥근 직사각형 13">
                <a:extLst>
                  <a:ext uri="{FF2B5EF4-FFF2-40B4-BE49-F238E27FC236}">
                    <a16:creationId xmlns:a16="http://schemas.microsoft.com/office/drawing/2014/main" id="{CC45E962-63C9-ACAC-A508-035A0C4F6B1B}"/>
                  </a:ext>
                </a:extLst>
              </p:cNvPr>
              <p:cNvSpPr/>
              <p:nvPr/>
            </p:nvSpPr>
            <p:spPr>
              <a:xfrm rot="3428802">
                <a:off x="1089539" y="3178474"/>
                <a:ext cx="1195157" cy="22574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100000">
                    <a:schemeClr val="accent1"/>
                  </a:gs>
                  <a:gs pos="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15" name="모서리가 둥근 직사각형 14">
                <a:extLst>
                  <a:ext uri="{FF2B5EF4-FFF2-40B4-BE49-F238E27FC236}">
                    <a16:creationId xmlns:a16="http://schemas.microsoft.com/office/drawing/2014/main" id="{F87446D1-CE0C-D4F9-BBBE-332DDD954858}"/>
                  </a:ext>
                </a:extLst>
              </p:cNvPr>
              <p:cNvSpPr/>
              <p:nvPr/>
            </p:nvSpPr>
            <p:spPr>
              <a:xfrm rot="18171198" flipV="1">
                <a:off x="1089539" y="3997057"/>
                <a:ext cx="1195157" cy="22574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42296DF-8DFF-5B57-86E1-57A1D0775FF2}"/>
                </a:ext>
              </a:extLst>
            </p:cNvPr>
            <p:cNvSpPr txBox="1"/>
            <p:nvPr/>
          </p:nvSpPr>
          <p:spPr>
            <a:xfrm>
              <a:off x="1333073" y="2430257"/>
              <a:ext cx="19166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400" dirty="0">
                  <a:solidFill>
                    <a:schemeClr val="bg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Enter Your Sub Title</a:t>
              </a:r>
              <a:endParaRPr kumimoji="1" lang="ko-Kore-KR" altLang="en-US" sz="1400" dirty="0">
                <a:solidFill>
                  <a:schemeClr val="bg2"/>
                </a:solidFill>
                <a:latin typeface="Roboto Medium" panose="02000000000000000000" pitchFamily="2" charset="0"/>
              </a:endParaRPr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689EDBF5-E755-7D82-3B47-5F4B2E997E86}"/>
                </a:ext>
              </a:extLst>
            </p:cNvPr>
            <p:cNvCxnSpPr/>
            <p:nvPr/>
          </p:nvCxnSpPr>
          <p:spPr>
            <a:xfrm>
              <a:off x="2140632" y="3834581"/>
              <a:ext cx="1641988" cy="0"/>
            </a:xfrm>
            <a:prstGeom prst="straightConnector1">
              <a:avLst/>
            </a:prstGeom>
            <a:ln w="44450" cmpd="sng">
              <a:solidFill>
                <a:schemeClr val="accent2"/>
              </a:solidFill>
              <a:prstDash val="sysDot"/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743B030-CA5A-EFE6-B531-2487409D2FFB}"/>
                </a:ext>
              </a:extLst>
            </p:cNvPr>
            <p:cNvSpPr txBox="1"/>
            <p:nvPr/>
          </p:nvSpPr>
          <p:spPr>
            <a:xfrm>
              <a:off x="1978401" y="3070864"/>
              <a:ext cx="19664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Lorem ipsum dolor sit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amet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consectetur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adipiscing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elit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.</a:t>
              </a:r>
              <a:endParaRPr kumimoji="1" lang="ko-Kore-KR" altLang="en-US" sz="1100" dirty="0">
                <a:solidFill>
                  <a:schemeClr val="bg2"/>
                </a:solidFill>
                <a:latin typeface="Roboto Light" panose="02000000000000000000" pitchFamily="2" charset="0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A53D714-B0E9-7802-784C-F152F3237F38}"/>
              </a:ext>
            </a:extLst>
          </p:cNvPr>
          <p:cNvGrpSpPr/>
          <p:nvPr/>
        </p:nvGrpSpPr>
        <p:grpSpPr>
          <a:xfrm>
            <a:off x="8945654" y="2430257"/>
            <a:ext cx="2611779" cy="2308891"/>
            <a:chOff x="1333073" y="2430257"/>
            <a:chExt cx="2611779" cy="2308891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7EA646E-E870-F3C9-4E4C-686F645C711E}"/>
                </a:ext>
              </a:extLst>
            </p:cNvPr>
            <p:cNvGrpSpPr/>
            <p:nvPr/>
          </p:nvGrpSpPr>
          <p:grpSpPr>
            <a:xfrm>
              <a:off x="1633238" y="2929743"/>
              <a:ext cx="234891" cy="1809405"/>
              <a:chOff x="1574244" y="2693769"/>
              <a:chExt cx="225747" cy="2013740"/>
            </a:xfrm>
          </p:grpSpPr>
          <p:sp>
            <p:nvSpPr>
              <p:cNvPr id="28" name="모서리가 둥근 직사각형 27">
                <a:extLst>
                  <a:ext uri="{FF2B5EF4-FFF2-40B4-BE49-F238E27FC236}">
                    <a16:creationId xmlns:a16="http://schemas.microsoft.com/office/drawing/2014/main" id="{97713B03-53F9-4663-0BF1-EC61DE128509}"/>
                  </a:ext>
                </a:extLst>
              </p:cNvPr>
              <p:cNvSpPr/>
              <p:nvPr/>
            </p:nvSpPr>
            <p:spPr>
              <a:xfrm rot="3428802">
                <a:off x="1089539" y="3178474"/>
                <a:ext cx="1195157" cy="22574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99000">
                    <a:schemeClr val="accent1"/>
                  </a:gs>
                  <a:gs pos="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29" name="모서리가 둥근 직사각형 28">
                <a:extLst>
                  <a:ext uri="{FF2B5EF4-FFF2-40B4-BE49-F238E27FC236}">
                    <a16:creationId xmlns:a16="http://schemas.microsoft.com/office/drawing/2014/main" id="{1FF375A7-9CB8-6E7C-2BCF-0B3B814BB6C1}"/>
                  </a:ext>
                </a:extLst>
              </p:cNvPr>
              <p:cNvSpPr/>
              <p:nvPr/>
            </p:nvSpPr>
            <p:spPr>
              <a:xfrm rot="18171198" flipV="1">
                <a:off x="1089539" y="3997057"/>
                <a:ext cx="1195157" cy="22574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FAA4188-F947-C2E7-63A7-3D2F38ADBF26}"/>
                </a:ext>
              </a:extLst>
            </p:cNvPr>
            <p:cNvSpPr txBox="1"/>
            <p:nvPr/>
          </p:nvSpPr>
          <p:spPr>
            <a:xfrm>
              <a:off x="1333073" y="2430257"/>
              <a:ext cx="19166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400" dirty="0">
                  <a:solidFill>
                    <a:schemeClr val="bg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Enter Your Sub Title</a:t>
              </a:r>
              <a:endParaRPr kumimoji="1" lang="ko-Kore-KR" altLang="en-US" sz="1400" dirty="0">
                <a:solidFill>
                  <a:schemeClr val="bg2"/>
                </a:solidFill>
                <a:latin typeface="Roboto Medium" panose="02000000000000000000" pitchFamily="2" charset="0"/>
              </a:endParaRPr>
            </a:p>
          </p:txBody>
        </p: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52765347-70ED-1F21-D0F4-C60990FA45BC}"/>
                </a:ext>
              </a:extLst>
            </p:cNvPr>
            <p:cNvCxnSpPr/>
            <p:nvPr/>
          </p:nvCxnSpPr>
          <p:spPr>
            <a:xfrm>
              <a:off x="2140632" y="3834581"/>
              <a:ext cx="1641988" cy="0"/>
            </a:xfrm>
            <a:prstGeom prst="straightConnector1">
              <a:avLst/>
            </a:prstGeom>
            <a:ln w="44450" cmpd="sng">
              <a:solidFill>
                <a:schemeClr val="accent2"/>
              </a:solidFill>
              <a:prstDash val="sysDot"/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A03B3B2-E6CD-31AE-7F69-6DC01B4492F3}"/>
                </a:ext>
              </a:extLst>
            </p:cNvPr>
            <p:cNvSpPr txBox="1"/>
            <p:nvPr/>
          </p:nvSpPr>
          <p:spPr>
            <a:xfrm>
              <a:off x="1978401" y="3070864"/>
              <a:ext cx="19664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Lorem ipsum dolor sit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amet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consectetur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adipiscing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elit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.</a:t>
              </a:r>
              <a:endParaRPr kumimoji="1" lang="ko-Kore-KR" altLang="en-US" sz="1100" dirty="0">
                <a:solidFill>
                  <a:schemeClr val="bg2"/>
                </a:solidFill>
                <a:latin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4203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>
            <a:extLst>
              <a:ext uri="{FF2B5EF4-FFF2-40B4-BE49-F238E27FC236}">
                <a16:creationId xmlns:a16="http://schemas.microsoft.com/office/drawing/2014/main" id="{948EE032-6DBF-4795-4EEA-BDF12E9A8897}"/>
              </a:ext>
            </a:extLst>
          </p:cNvPr>
          <p:cNvSpPr txBox="1"/>
          <p:nvPr/>
        </p:nvSpPr>
        <p:spPr>
          <a:xfrm>
            <a:off x="7307324" y="2110302"/>
            <a:ext cx="42701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54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KoPubWorldDotum Bold" pitchFamily="2" charset="-127"/>
              </a:rPr>
              <a:t>Marketing</a:t>
            </a:r>
          </a:p>
          <a:p>
            <a:r>
              <a:rPr kumimoji="1" lang="en-US" altLang="ko-Kore-KR" sz="54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KoPubWorldDotum Bold" pitchFamily="2" charset="-127"/>
              </a:rPr>
              <a:t>St</a:t>
            </a:r>
            <a:r>
              <a:rPr kumimoji="1" lang="en-US" altLang="ko-KR" sz="54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KoPubWorldDotum Bold" pitchFamily="2" charset="-127"/>
              </a:rPr>
              <a:t>r</a:t>
            </a:r>
            <a:r>
              <a:rPr kumimoji="1" lang="en-US" altLang="ko-Kore-KR" sz="54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KoPubWorldDotum Bold" pitchFamily="2" charset="-127"/>
              </a:rPr>
              <a:t>ategy</a:t>
            </a:r>
            <a:endParaRPr kumimoji="1" lang="ko-Kore-KR" altLang="en-US" sz="5400" b="1" dirty="0">
              <a:solidFill>
                <a:schemeClr val="accent1"/>
              </a:solidFill>
              <a:latin typeface="Roboto" panose="02000000000000000000" pitchFamily="2" charset="0"/>
              <a:ea typeface="KoPubWorldDotum Bold" pitchFamily="2" charset="-127"/>
              <a:cs typeface="KoPubWorldDotum Bold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F2D77F0-16C0-FA88-95FE-A0D1BB41F397}"/>
              </a:ext>
            </a:extLst>
          </p:cNvPr>
          <p:cNvSpPr txBox="1"/>
          <p:nvPr/>
        </p:nvSpPr>
        <p:spPr>
          <a:xfrm>
            <a:off x="7374701" y="3970506"/>
            <a:ext cx="306365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ore-KR" sz="14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Lorem ipsum dolor sit </a:t>
            </a:r>
            <a:r>
              <a:rPr lang="en" altLang="ko-Kore-KR" sz="14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amet</a:t>
            </a:r>
            <a:r>
              <a:rPr lang="en" altLang="ko-Kore-KR" sz="14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4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consectetur</a:t>
            </a:r>
            <a:r>
              <a:rPr lang="en" altLang="ko-Kore-KR" sz="14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4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adipiscing</a:t>
            </a:r>
            <a:r>
              <a:rPr lang="en" altLang="ko-Kore-KR" sz="14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4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elit</a:t>
            </a:r>
            <a:r>
              <a:rPr lang="en" altLang="ko-Kore-KR" sz="14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4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sed do </a:t>
            </a:r>
            <a:r>
              <a:rPr lang="en" altLang="ko-Kore-KR" sz="14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eiusmod</a:t>
            </a:r>
            <a:r>
              <a:rPr lang="en" altLang="ko-Kore-KR" sz="14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4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tempor</a:t>
            </a:r>
            <a:r>
              <a:rPr lang="en" altLang="ko-Kore-KR" sz="14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4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incididunt</a:t>
            </a:r>
            <a:r>
              <a:rPr lang="en" altLang="ko-Kore-KR" sz="14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4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ut</a:t>
            </a:r>
            <a:endParaRPr lang="en" altLang="ko-Kore-KR" sz="14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altLang="ko-KR" sz="14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</a:t>
            </a:r>
            <a:r>
              <a:rPr lang="en" altLang="ko-Kore-KR" sz="14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abore</a:t>
            </a:r>
            <a:r>
              <a:rPr lang="en" altLang="ko-Kore-KR" sz="14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et dolore magna </a:t>
            </a:r>
            <a:r>
              <a:rPr lang="en" altLang="ko-Kore-KR" sz="14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aliqua</a:t>
            </a:r>
            <a:r>
              <a:rPr lang="en" altLang="ko-Kore-KR" sz="14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  <a:endParaRPr kumimoji="1" lang="ko-Kore-KR" altLang="en-US" sz="1400" dirty="0">
              <a:solidFill>
                <a:schemeClr val="accent1"/>
              </a:solidFill>
              <a:latin typeface="Roboto Light" panose="02000000000000000000" pitchFamily="2" charset="0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F5A9DA59-3A07-113B-FB02-70341E4D6BEE}"/>
              </a:ext>
            </a:extLst>
          </p:cNvPr>
          <p:cNvGrpSpPr/>
          <p:nvPr/>
        </p:nvGrpSpPr>
        <p:grpSpPr>
          <a:xfrm>
            <a:off x="-2163490" y="0"/>
            <a:ext cx="3314109" cy="6858000"/>
            <a:chOff x="9176115" y="0"/>
            <a:chExt cx="3314109" cy="6858000"/>
          </a:xfrm>
        </p:grpSpPr>
        <p:sp>
          <p:nvSpPr>
            <p:cNvPr id="34" name="자유형 33">
              <a:extLst>
                <a:ext uri="{FF2B5EF4-FFF2-40B4-BE49-F238E27FC236}">
                  <a16:creationId xmlns:a16="http://schemas.microsoft.com/office/drawing/2014/main" id="{B8CB74A2-4C3E-2712-82D4-6AD931A8531B}"/>
                </a:ext>
              </a:extLst>
            </p:cNvPr>
            <p:cNvSpPr/>
            <p:nvPr/>
          </p:nvSpPr>
          <p:spPr>
            <a:xfrm>
              <a:off x="9176115" y="0"/>
              <a:ext cx="3314109" cy="6858000"/>
            </a:xfrm>
            <a:custGeom>
              <a:avLst/>
              <a:gdLst>
                <a:gd name="connsiteX0" fmla="*/ 0 w 3314109"/>
                <a:gd name="connsiteY0" fmla="*/ 0 h 6858000"/>
                <a:gd name="connsiteX1" fmla="*/ 3080084 w 3314109"/>
                <a:gd name="connsiteY1" fmla="*/ 0 h 6858000"/>
                <a:gd name="connsiteX2" fmla="*/ 3080084 w 3314109"/>
                <a:gd name="connsiteY2" fmla="*/ 532976 h 6858000"/>
                <a:gd name="connsiteX3" fmla="*/ 3314109 w 3314109"/>
                <a:gd name="connsiteY3" fmla="*/ 767001 h 6858000"/>
                <a:gd name="connsiteX4" fmla="*/ 3080084 w 3314109"/>
                <a:gd name="connsiteY4" fmla="*/ 1001026 h 6858000"/>
                <a:gd name="connsiteX5" fmla="*/ 3080084 w 3314109"/>
                <a:gd name="connsiteY5" fmla="*/ 6858000 h 6858000"/>
                <a:gd name="connsiteX6" fmla="*/ 0 w 3314109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4109" h="6858000">
                  <a:moveTo>
                    <a:pt x="0" y="0"/>
                  </a:moveTo>
                  <a:lnTo>
                    <a:pt x="3080084" y="0"/>
                  </a:lnTo>
                  <a:lnTo>
                    <a:pt x="3080084" y="532976"/>
                  </a:lnTo>
                  <a:lnTo>
                    <a:pt x="3314109" y="767001"/>
                  </a:lnTo>
                  <a:lnTo>
                    <a:pt x="3080084" y="1001026"/>
                  </a:lnTo>
                  <a:lnTo>
                    <a:pt x="308008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DE1B17F8-337F-6211-7E54-5CB6580AFA13}"/>
                </a:ext>
              </a:extLst>
            </p:cNvPr>
            <p:cNvGrpSpPr/>
            <p:nvPr/>
          </p:nvGrpSpPr>
          <p:grpSpPr>
            <a:xfrm>
              <a:off x="9473255" y="1168238"/>
              <a:ext cx="2387064" cy="4636519"/>
              <a:chOff x="9473255" y="1168238"/>
              <a:chExt cx="2387064" cy="4636519"/>
            </a:xfrm>
          </p:grpSpPr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3722B15E-65CB-0051-7D5E-82BFCE4AF282}"/>
                  </a:ext>
                </a:extLst>
              </p:cNvPr>
              <p:cNvGrpSpPr/>
              <p:nvPr/>
            </p:nvGrpSpPr>
            <p:grpSpPr>
              <a:xfrm>
                <a:off x="9473255" y="1168238"/>
                <a:ext cx="2387064" cy="3675716"/>
                <a:chOff x="282342" y="1168239"/>
                <a:chExt cx="2387064" cy="3675716"/>
              </a:xfrm>
            </p:grpSpPr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59C22075-897D-B24D-55E9-F5C3FFE253E9}"/>
                    </a:ext>
                  </a:extLst>
                </p:cNvPr>
                <p:cNvSpPr txBox="1"/>
                <p:nvPr/>
              </p:nvSpPr>
              <p:spPr>
                <a:xfrm>
                  <a:off x="532599" y="1168239"/>
                  <a:ext cx="1886551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ore-KR" sz="2800" b="1" dirty="0">
                      <a:solidFill>
                        <a:schemeClr val="bg2"/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Promotion</a:t>
                  </a:r>
                  <a:endParaRPr kumimoji="1" lang="ko-Kore-KR" altLang="en-US" sz="2800" b="1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200BD770-85E7-D4EC-C524-249564CB6A7A}"/>
                    </a:ext>
                  </a:extLst>
                </p:cNvPr>
                <p:cNvSpPr txBox="1"/>
                <p:nvPr/>
              </p:nvSpPr>
              <p:spPr>
                <a:xfrm>
                  <a:off x="282342" y="2111621"/>
                  <a:ext cx="238706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" altLang="ko-Kore-KR" sz="1400" dirty="0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Lorem ipsum dolor sit </a:t>
                  </a:r>
                  <a:r>
                    <a:rPr lang="en" altLang="ko-Kore-KR" sz="1400" dirty="0" err="1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amet</a:t>
                  </a:r>
                  <a:endParaRPr kumimoji="1" lang="ko-Kore-KR" altLang="en-US" sz="1400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DA7A34E0-A8B2-C12D-F49B-242BC73E6A5E}"/>
                    </a:ext>
                  </a:extLst>
                </p:cNvPr>
                <p:cNvSpPr txBox="1"/>
                <p:nvPr/>
              </p:nvSpPr>
              <p:spPr>
                <a:xfrm>
                  <a:off x="282342" y="2839560"/>
                  <a:ext cx="2387064" cy="20043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Lorem ipsum dolor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consectetur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adipiscing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elit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sed do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eiusmod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tempor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incididunt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ut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labore et dolore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aliqua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Nisl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tincidunt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nullam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non.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Quis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hendrerit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dolor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est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lorem ipsum dolor sit.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Volutpat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odio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facilisis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mauris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massa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</a:t>
                  </a:r>
                  <a:endParaRPr kumimoji="1" lang="ko-Kore-KR" altLang="en-US" sz="1050" dirty="0">
                    <a:solidFill>
                      <a:schemeClr val="bg2"/>
                    </a:solidFill>
                    <a:latin typeface="Roboto Light" panose="02000000000000000000" pitchFamily="2" charset="0"/>
                  </a:endParaRPr>
                </a:p>
              </p:txBody>
            </p:sp>
          </p:grpSp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3F0AAC78-8BEA-ACE3-5C3D-E57F82DB28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rot="20097003">
                <a:off x="10304901" y="5116467"/>
                <a:ext cx="768591" cy="688290"/>
              </a:xfrm>
              <a:prstGeom prst="rect">
                <a:avLst/>
              </a:prstGeom>
            </p:spPr>
          </p:pic>
        </p:grp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52D23642-AC23-A369-0E1D-048353757930}"/>
              </a:ext>
            </a:extLst>
          </p:cNvPr>
          <p:cNvGrpSpPr/>
          <p:nvPr/>
        </p:nvGrpSpPr>
        <p:grpSpPr>
          <a:xfrm>
            <a:off x="-2305168" y="0"/>
            <a:ext cx="3314109" cy="6858000"/>
            <a:chOff x="6096000" y="0"/>
            <a:chExt cx="3314109" cy="6858000"/>
          </a:xfrm>
        </p:grpSpPr>
        <p:sp>
          <p:nvSpPr>
            <p:cNvPr id="42" name="자유형 41">
              <a:extLst>
                <a:ext uri="{FF2B5EF4-FFF2-40B4-BE49-F238E27FC236}">
                  <a16:creationId xmlns:a16="http://schemas.microsoft.com/office/drawing/2014/main" id="{6E54D9B3-DC3F-1C27-7D54-5191C4C518C2}"/>
                </a:ext>
              </a:extLst>
            </p:cNvPr>
            <p:cNvSpPr/>
            <p:nvPr/>
          </p:nvSpPr>
          <p:spPr>
            <a:xfrm>
              <a:off x="6096000" y="0"/>
              <a:ext cx="3314109" cy="6858000"/>
            </a:xfrm>
            <a:custGeom>
              <a:avLst/>
              <a:gdLst>
                <a:gd name="connsiteX0" fmla="*/ 0 w 3314109"/>
                <a:gd name="connsiteY0" fmla="*/ 0 h 6858000"/>
                <a:gd name="connsiteX1" fmla="*/ 3080084 w 3314109"/>
                <a:gd name="connsiteY1" fmla="*/ 0 h 6858000"/>
                <a:gd name="connsiteX2" fmla="*/ 3080084 w 3314109"/>
                <a:gd name="connsiteY2" fmla="*/ 532976 h 6858000"/>
                <a:gd name="connsiteX3" fmla="*/ 3314109 w 3314109"/>
                <a:gd name="connsiteY3" fmla="*/ 767001 h 6858000"/>
                <a:gd name="connsiteX4" fmla="*/ 3080084 w 3314109"/>
                <a:gd name="connsiteY4" fmla="*/ 1001026 h 6858000"/>
                <a:gd name="connsiteX5" fmla="*/ 3080084 w 3314109"/>
                <a:gd name="connsiteY5" fmla="*/ 6858000 h 6858000"/>
                <a:gd name="connsiteX6" fmla="*/ 0 w 3314109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4109" h="6858000">
                  <a:moveTo>
                    <a:pt x="0" y="0"/>
                  </a:moveTo>
                  <a:lnTo>
                    <a:pt x="3080084" y="0"/>
                  </a:lnTo>
                  <a:lnTo>
                    <a:pt x="3080084" y="532976"/>
                  </a:lnTo>
                  <a:lnTo>
                    <a:pt x="3314109" y="767001"/>
                  </a:lnTo>
                  <a:lnTo>
                    <a:pt x="3080084" y="1001026"/>
                  </a:lnTo>
                  <a:lnTo>
                    <a:pt x="308008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BD845FEF-B307-DBE9-3078-97D61B87BD4D}"/>
                </a:ext>
              </a:extLst>
            </p:cNvPr>
            <p:cNvGrpSpPr/>
            <p:nvPr/>
          </p:nvGrpSpPr>
          <p:grpSpPr>
            <a:xfrm>
              <a:off x="6442511" y="1168239"/>
              <a:ext cx="2387064" cy="4675885"/>
              <a:chOff x="6442511" y="1168239"/>
              <a:chExt cx="2387064" cy="4675885"/>
            </a:xfrm>
          </p:grpSpPr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B1D3204D-C538-2FF1-3463-8F52D89EC1BF}"/>
                  </a:ext>
                </a:extLst>
              </p:cNvPr>
              <p:cNvGrpSpPr/>
              <p:nvPr/>
            </p:nvGrpSpPr>
            <p:grpSpPr>
              <a:xfrm>
                <a:off x="6442511" y="1168239"/>
                <a:ext cx="2387064" cy="3675716"/>
                <a:chOff x="282342" y="1168239"/>
                <a:chExt cx="2387064" cy="3675716"/>
              </a:xfrm>
            </p:grpSpPr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69A3CE0F-9E8E-0433-5E36-50F08046D8D1}"/>
                    </a:ext>
                  </a:extLst>
                </p:cNvPr>
                <p:cNvSpPr txBox="1"/>
                <p:nvPr/>
              </p:nvSpPr>
              <p:spPr>
                <a:xfrm>
                  <a:off x="897725" y="1168239"/>
                  <a:ext cx="1156299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ore-KR" sz="2800" b="1" dirty="0">
                      <a:solidFill>
                        <a:schemeClr val="bg2"/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Place</a:t>
                  </a:r>
                  <a:endParaRPr kumimoji="1" lang="ko-Kore-KR" altLang="en-US" sz="2800" b="1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42D5417D-FCD8-DE33-530A-5AEB4E2834EF}"/>
                    </a:ext>
                  </a:extLst>
                </p:cNvPr>
                <p:cNvSpPr txBox="1"/>
                <p:nvPr/>
              </p:nvSpPr>
              <p:spPr>
                <a:xfrm>
                  <a:off x="282342" y="2111621"/>
                  <a:ext cx="238706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" altLang="ko-Kore-KR" sz="1400" dirty="0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Lorem ipsum dolor sit </a:t>
                  </a:r>
                  <a:r>
                    <a:rPr lang="en" altLang="ko-Kore-KR" sz="1400" dirty="0" err="1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amet</a:t>
                  </a:r>
                  <a:endParaRPr kumimoji="1" lang="ko-Kore-KR" altLang="en-US" sz="1400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31D819CA-F8CD-530D-47F6-7EAA9F05FB65}"/>
                    </a:ext>
                  </a:extLst>
                </p:cNvPr>
                <p:cNvSpPr txBox="1"/>
                <p:nvPr/>
              </p:nvSpPr>
              <p:spPr>
                <a:xfrm>
                  <a:off x="282342" y="2839560"/>
                  <a:ext cx="2387064" cy="20043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Lorem ipsum dolor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consectetur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adipiscing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elit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sed do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eiusmod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tempor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incididunt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ut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labore et dolore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aliqua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Nisl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tincidunt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nullam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non.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Quis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hendrerit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dolor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est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lorem ipsum dolor sit.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Volutpat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odio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facilisis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mauris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massa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</a:t>
                  </a:r>
                  <a:endParaRPr kumimoji="1" lang="ko-Kore-KR" altLang="en-US" sz="1050" dirty="0">
                    <a:solidFill>
                      <a:schemeClr val="bg2"/>
                    </a:solidFill>
                    <a:latin typeface="Roboto Light" panose="02000000000000000000" pitchFamily="2" charset="0"/>
                  </a:endParaRPr>
                </a:p>
              </p:txBody>
            </p:sp>
          </p:grpSp>
          <p:pic>
            <p:nvPicPr>
              <p:cNvPr id="45" name="그림 44">
                <a:extLst>
                  <a:ext uri="{FF2B5EF4-FFF2-40B4-BE49-F238E27FC236}">
                    <a16:creationId xmlns:a16="http://schemas.microsoft.com/office/drawing/2014/main" id="{3BE99ECF-1CDD-8CB0-B638-2269A1C755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86173" y="5132924"/>
                <a:ext cx="469900" cy="711200"/>
              </a:xfrm>
              <a:prstGeom prst="rect">
                <a:avLst/>
              </a:prstGeom>
            </p:spPr>
          </p:pic>
        </p:grp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9375427A-E196-434A-C260-3FD87B62C6BF}"/>
              </a:ext>
            </a:extLst>
          </p:cNvPr>
          <p:cNvGrpSpPr/>
          <p:nvPr/>
        </p:nvGrpSpPr>
        <p:grpSpPr>
          <a:xfrm>
            <a:off x="-2446846" y="0"/>
            <a:ext cx="3323735" cy="6858000"/>
            <a:chOff x="3015885" y="0"/>
            <a:chExt cx="3323735" cy="6858000"/>
          </a:xfrm>
        </p:grpSpPr>
        <p:sp>
          <p:nvSpPr>
            <p:cNvPr id="50" name="자유형 49">
              <a:extLst>
                <a:ext uri="{FF2B5EF4-FFF2-40B4-BE49-F238E27FC236}">
                  <a16:creationId xmlns:a16="http://schemas.microsoft.com/office/drawing/2014/main" id="{E03073BC-2DBD-563C-5DE2-54D1E53BE788}"/>
                </a:ext>
              </a:extLst>
            </p:cNvPr>
            <p:cNvSpPr/>
            <p:nvPr/>
          </p:nvSpPr>
          <p:spPr>
            <a:xfrm>
              <a:off x="3015885" y="0"/>
              <a:ext cx="3323735" cy="6858000"/>
            </a:xfrm>
            <a:custGeom>
              <a:avLst/>
              <a:gdLst>
                <a:gd name="connsiteX0" fmla="*/ 0 w 3323735"/>
                <a:gd name="connsiteY0" fmla="*/ 0 h 6858000"/>
                <a:gd name="connsiteX1" fmla="*/ 3080084 w 3323735"/>
                <a:gd name="connsiteY1" fmla="*/ 0 h 6858000"/>
                <a:gd name="connsiteX2" fmla="*/ 3080084 w 3323735"/>
                <a:gd name="connsiteY2" fmla="*/ 523350 h 6858000"/>
                <a:gd name="connsiteX3" fmla="*/ 3323735 w 3323735"/>
                <a:gd name="connsiteY3" fmla="*/ 767001 h 6858000"/>
                <a:gd name="connsiteX4" fmla="*/ 3080084 w 3323735"/>
                <a:gd name="connsiteY4" fmla="*/ 1010652 h 6858000"/>
                <a:gd name="connsiteX5" fmla="*/ 3080084 w 3323735"/>
                <a:gd name="connsiteY5" fmla="*/ 6858000 h 6858000"/>
                <a:gd name="connsiteX6" fmla="*/ 0 w 3323735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23735" h="6858000">
                  <a:moveTo>
                    <a:pt x="0" y="0"/>
                  </a:moveTo>
                  <a:lnTo>
                    <a:pt x="3080084" y="0"/>
                  </a:lnTo>
                  <a:lnTo>
                    <a:pt x="3080084" y="523350"/>
                  </a:lnTo>
                  <a:lnTo>
                    <a:pt x="3323735" y="767001"/>
                  </a:lnTo>
                  <a:lnTo>
                    <a:pt x="3080084" y="1010652"/>
                  </a:lnTo>
                  <a:lnTo>
                    <a:pt x="308008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EE0035D6-DD86-09E7-4265-D6AF3421679B}"/>
                </a:ext>
              </a:extLst>
            </p:cNvPr>
            <p:cNvGrpSpPr/>
            <p:nvPr/>
          </p:nvGrpSpPr>
          <p:grpSpPr>
            <a:xfrm>
              <a:off x="3391271" y="1168239"/>
              <a:ext cx="2387064" cy="4660675"/>
              <a:chOff x="3391302" y="1168239"/>
              <a:chExt cx="2387064" cy="4660675"/>
            </a:xfrm>
          </p:grpSpPr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A28E08F1-C3F3-9E5B-E11A-3C0D9FCE427E}"/>
                  </a:ext>
                </a:extLst>
              </p:cNvPr>
              <p:cNvGrpSpPr/>
              <p:nvPr/>
            </p:nvGrpSpPr>
            <p:grpSpPr>
              <a:xfrm>
                <a:off x="3391302" y="1168239"/>
                <a:ext cx="2387064" cy="3675716"/>
                <a:chOff x="282342" y="1168239"/>
                <a:chExt cx="2387064" cy="3675716"/>
              </a:xfrm>
            </p:grpSpPr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2DFF1B83-4EBF-3D69-4B79-DB4FFCB70E6F}"/>
                    </a:ext>
                  </a:extLst>
                </p:cNvPr>
                <p:cNvSpPr txBox="1"/>
                <p:nvPr/>
              </p:nvSpPr>
              <p:spPr>
                <a:xfrm>
                  <a:off x="945081" y="1168239"/>
                  <a:ext cx="1061586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ore-KR" sz="2800" b="1" dirty="0">
                      <a:solidFill>
                        <a:schemeClr val="bg2"/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Price</a:t>
                  </a:r>
                  <a:endParaRPr kumimoji="1" lang="ko-Kore-KR" altLang="en-US" sz="2800" b="1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D24771FF-73B6-304C-AF6F-459A2B6A7F22}"/>
                    </a:ext>
                  </a:extLst>
                </p:cNvPr>
                <p:cNvSpPr txBox="1"/>
                <p:nvPr/>
              </p:nvSpPr>
              <p:spPr>
                <a:xfrm>
                  <a:off x="282342" y="2111621"/>
                  <a:ext cx="238706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" altLang="ko-Kore-KR" sz="1400" dirty="0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Lorem ipsum dolor sit </a:t>
                  </a:r>
                  <a:r>
                    <a:rPr lang="en" altLang="ko-Kore-KR" sz="1400" dirty="0" err="1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amet</a:t>
                  </a:r>
                  <a:endParaRPr kumimoji="1" lang="ko-Kore-KR" altLang="en-US" sz="1400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1110746B-D491-CDD6-903E-D81B90BDED8A}"/>
                    </a:ext>
                  </a:extLst>
                </p:cNvPr>
                <p:cNvSpPr txBox="1"/>
                <p:nvPr/>
              </p:nvSpPr>
              <p:spPr>
                <a:xfrm>
                  <a:off x="282342" y="2839560"/>
                  <a:ext cx="2387064" cy="20043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Lorem ipsum dolor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consectetur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adipiscing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elit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sed do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eiusmod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tempor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incididunt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ut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labore et dolore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aliqua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Nisl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tincidunt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nullam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non.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Quis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hendrerit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dolor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est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lorem ipsum dolor sit.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Volutpat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odio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facilisis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mauris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massa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</a:t>
                  </a:r>
                  <a:endParaRPr kumimoji="1" lang="ko-Kore-KR" altLang="en-US" sz="1050" dirty="0">
                    <a:solidFill>
                      <a:schemeClr val="bg2"/>
                    </a:solidFill>
                    <a:latin typeface="Roboto Light" panose="02000000000000000000" pitchFamily="2" charset="0"/>
                  </a:endParaRPr>
                </a:p>
              </p:txBody>
            </p:sp>
          </p:grpSp>
          <p:pic>
            <p:nvPicPr>
              <p:cNvPr id="53" name="그림 52">
                <a:extLst>
                  <a:ext uri="{FF2B5EF4-FFF2-40B4-BE49-F238E27FC236}">
                    <a16:creationId xmlns:a16="http://schemas.microsoft.com/office/drawing/2014/main" id="{049AC1BB-CFE6-C722-FDDF-06CCC666AD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64323" y="5132924"/>
                <a:ext cx="774569" cy="695990"/>
              </a:xfrm>
              <a:prstGeom prst="rect">
                <a:avLst/>
              </a:prstGeom>
            </p:spPr>
          </p:pic>
        </p:grp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013AE856-21C9-6345-EC4F-40EE465802BD}"/>
              </a:ext>
            </a:extLst>
          </p:cNvPr>
          <p:cNvGrpSpPr/>
          <p:nvPr/>
        </p:nvGrpSpPr>
        <p:grpSpPr>
          <a:xfrm>
            <a:off x="-2622799" y="0"/>
            <a:ext cx="3342987" cy="6858000"/>
            <a:chOff x="-28262" y="0"/>
            <a:chExt cx="3342987" cy="6858000"/>
          </a:xfrm>
        </p:grpSpPr>
        <p:sp>
          <p:nvSpPr>
            <p:cNvPr id="58" name="자유형 57">
              <a:extLst>
                <a:ext uri="{FF2B5EF4-FFF2-40B4-BE49-F238E27FC236}">
                  <a16:creationId xmlns:a16="http://schemas.microsoft.com/office/drawing/2014/main" id="{79347D1D-957D-4F55-588C-2B549E02018F}"/>
                </a:ext>
              </a:extLst>
            </p:cNvPr>
            <p:cNvSpPr/>
            <p:nvPr/>
          </p:nvSpPr>
          <p:spPr>
            <a:xfrm>
              <a:off x="-28262" y="0"/>
              <a:ext cx="3342987" cy="6858000"/>
            </a:xfrm>
            <a:custGeom>
              <a:avLst/>
              <a:gdLst>
                <a:gd name="connsiteX0" fmla="*/ 0 w 3342987"/>
                <a:gd name="connsiteY0" fmla="*/ 0 h 6858000"/>
                <a:gd name="connsiteX1" fmla="*/ 3080084 w 3342987"/>
                <a:gd name="connsiteY1" fmla="*/ 0 h 6858000"/>
                <a:gd name="connsiteX2" fmla="*/ 3080084 w 3342987"/>
                <a:gd name="connsiteY2" fmla="*/ 504098 h 6858000"/>
                <a:gd name="connsiteX3" fmla="*/ 3342987 w 3342987"/>
                <a:gd name="connsiteY3" fmla="*/ 767001 h 6858000"/>
                <a:gd name="connsiteX4" fmla="*/ 3080084 w 3342987"/>
                <a:gd name="connsiteY4" fmla="*/ 1029904 h 6858000"/>
                <a:gd name="connsiteX5" fmla="*/ 3080084 w 3342987"/>
                <a:gd name="connsiteY5" fmla="*/ 6858000 h 6858000"/>
                <a:gd name="connsiteX6" fmla="*/ 0 w 3342987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2987" h="6858000">
                  <a:moveTo>
                    <a:pt x="0" y="0"/>
                  </a:moveTo>
                  <a:lnTo>
                    <a:pt x="3080084" y="0"/>
                  </a:lnTo>
                  <a:lnTo>
                    <a:pt x="3080084" y="504098"/>
                  </a:lnTo>
                  <a:lnTo>
                    <a:pt x="3342987" y="767001"/>
                  </a:lnTo>
                  <a:lnTo>
                    <a:pt x="3080084" y="1029904"/>
                  </a:lnTo>
                  <a:lnTo>
                    <a:pt x="308008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A2C8C3BD-0C71-FE7F-2820-8CF78C3EEA1D}"/>
                </a:ext>
              </a:extLst>
            </p:cNvPr>
            <p:cNvGrpSpPr/>
            <p:nvPr/>
          </p:nvGrpSpPr>
          <p:grpSpPr>
            <a:xfrm>
              <a:off x="314328" y="1168239"/>
              <a:ext cx="2387064" cy="4660675"/>
              <a:chOff x="282342" y="1168239"/>
              <a:chExt cx="2387064" cy="4660675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B95152B-6251-8BE3-8ACA-0E5A92813AD0}"/>
                  </a:ext>
                </a:extLst>
              </p:cNvPr>
              <p:cNvSpPr txBox="1"/>
              <p:nvPr/>
            </p:nvSpPr>
            <p:spPr>
              <a:xfrm>
                <a:off x="738338" y="1168239"/>
                <a:ext cx="147507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ore-KR" sz="2800" b="1" dirty="0">
                    <a:solidFill>
                      <a:schemeClr val="bg2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Product</a:t>
                </a:r>
                <a:endParaRPr kumimoji="1" lang="ko-Kore-KR" altLang="en-US" sz="2800" b="1" dirty="0">
                  <a:solidFill>
                    <a:schemeClr val="bg2"/>
                  </a:solidFill>
                  <a:latin typeface="Roboto" panose="02000000000000000000" pitchFamily="2" charset="0"/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AF3E7293-1BC3-A893-6FE6-69F706BAC6B8}"/>
                  </a:ext>
                </a:extLst>
              </p:cNvPr>
              <p:cNvSpPr txBox="1"/>
              <p:nvPr/>
            </p:nvSpPr>
            <p:spPr>
              <a:xfrm>
                <a:off x="282342" y="2111621"/>
                <a:ext cx="238706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" altLang="ko-Kore-KR" sz="1400" dirty="0">
                    <a:solidFill>
                      <a:schemeClr val="bg2"/>
                    </a:solidFill>
                    <a:effectLst/>
                    <a:latin typeface="Roboto" panose="02000000000000000000" pitchFamily="2" charset="0"/>
                    <a:ea typeface="Roboto" panose="02000000000000000000" pitchFamily="2" charset="0"/>
                  </a:rPr>
                  <a:t>Lorem ipsum dolor sit </a:t>
                </a:r>
                <a:r>
                  <a:rPr lang="en" altLang="ko-Kore-KR" sz="1400" dirty="0" err="1">
                    <a:solidFill>
                      <a:schemeClr val="bg2"/>
                    </a:solidFill>
                    <a:effectLst/>
                    <a:latin typeface="Roboto" panose="02000000000000000000" pitchFamily="2" charset="0"/>
                    <a:ea typeface="Roboto" panose="02000000000000000000" pitchFamily="2" charset="0"/>
                  </a:rPr>
                  <a:t>amet</a:t>
                </a:r>
                <a:endParaRPr kumimoji="1" lang="ko-Kore-KR" altLang="en-US" sz="1400" dirty="0">
                  <a:solidFill>
                    <a:schemeClr val="bg2"/>
                  </a:solidFill>
                  <a:latin typeface="Roboto" panose="02000000000000000000" pitchFamily="2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912187C0-426F-39BC-E028-4D4143A04D61}"/>
                  </a:ext>
                </a:extLst>
              </p:cNvPr>
              <p:cNvSpPr txBox="1"/>
              <p:nvPr/>
            </p:nvSpPr>
            <p:spPr>
              <a:xfrm>
                <a:off x="282342" y="2839560"/>
                <a:ext cx="2387064" cy="20043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Lorem ipsum dolor sit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amet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,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consectetur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adipiscing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elit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, sed do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eiusmod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tempor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incididunt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ut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labore et dolore magna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aliqua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.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Nisl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tincidunt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eget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nullam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non.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Quis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hendrerit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dolor magna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eget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est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lorem ipsum dolor sit.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Volutpat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odio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facilisis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mauris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sit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amet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massa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.</a:t>
                </a:r>
                <a:endParaRPr kumimoji="1" lang="ko-Kore-KR" altLang="en-US" sz="1050" dirty="0">
                  <a:solidFill>
                    <a:schemeClr val="bg2"/>
                  </a:solidFill>
                  <a:latin typeface="Roboto Light" panose="02000000000000000000" pitchFamily="2" charset="0"/>
                </a:endParaRPr>
              </a:p>
            </p:txBody>
          </p:sp>
          <p:pic>
            <p:nvPicPr>
              <p:cNvPr id="65" name="그림 64">
                <a:extLst>
                  <a:ext uri="{FF2B5EF4-FFF2-40B4-BE49-F238E27FC236}">
                    <a16:creationId xmlns:a16="http://schemas.microsoft.com/office/drawing/2014/main" id="{82B48A09-D7C9-3384-3634-B7C775AD37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7108" y="5092314"/>
                <a:ext cx="901700" cy="7366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830910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그룹 53">
            <a:extLst>
              <a:ext uri="{FF2B5EF4-FFF2-40B4-BE49-F238E27FC236}">
                <a16:creationId xmlns:a16="http://schemas.microsoft.com/office/drawing/2014/main" id="{6EAFA2CE-B9DD-20BD-4064-425549F09A71}"/>
              </a:ext>
            </a:extLst>
          </p:cNvPr>
          <p:cNvGrpSpPr/>
          <p:nvPr/>
        </p:nvGrpSpPr>
        <p:grpSpPr>
          <a:xfrm>
            <a:off x="9176115" y="0"/>
            <a:ext cx="3314109" cy="6858000"/>
            <a:chOff x="9176115" y="0"/>
            <a:chExt cx="3314109" cy="6858000"/>
          </a:xfrm>
        </p:grpSpPr>
        <p:sp>
          <p:nvSpPr>
            <p:cNvPr id="52" name="자유형 51">
              <a:extLst>
                <a:ext uri="{FF2B5EF4-FFF2-40B4-BE49-F238E27FC236}">
                  <a16:creationId xmlns:a16="http://schemas.microsoft.com/office/drawing/2014/main" id="{B5D82935-33B2-39C1-CE42-C0174F2A7A6B}"/>
                </a:ext>
              </a:extLst>
            </p:cNvPr>
            <p:cNvSpPr/>
            <p:nvPr/>
          </p:nvSpPr>
          <p:spPr>
            <a:xfrm>
              <a:off x="9176115" y="0"/>
              <a:ext cx="3314109" cy="6858000"/>
            </a:xfrm>
            <a:custGeom>
              <a:avLst/>
              <a:gdLst>
                <a:gd name="connsiteX0" fmla="*/ 0 w 3314109"/>
                <a:gd name="connsiteY0" fmla="*/ 0 h 6858000"/>
                <a:gd name="connsiteX1" fmla="*/ 3080084 w 3314109"/>
                <a:gd name="connsiteY1" fmla="*/ 0 h 6858000"/>
                <a:gd name="connsiteX2" fmla="*/ 3080084 w 3314109"/>
                <a:gd name="connsiteY2" fmla="*/ 532976 h 6858000"/>
                <a:gd name="connsiteX3" fmla="*/ 3314109 w 3314109"/>
                <a:gd name="connsiteY3" fmla="*/ 767001 h 6858000"/>
                <a:gd name="connsiteX4" fmla="*/ 3080084 w 3314109"/>
                <a:gd name="connsiteY4" fmla="*/ 1001026 h 6858000"/>
                <a:gd name="connsiteX5" fmla="*/ 3080084 w 3314109"/>
                <a:gd name="connsiteY5" fmla="*/ 6858000 h 6858000"/>
                <a:gd name="connsiteX6" fmla="*/ 0 w 3314109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4109" h="6858000">
                  <a:moveTo>
                    <a:pt x="0" y="0"/>
                  </a:moveTo>
                  <a:lnTo>
                    <a:pt x="3080084" y="0"/>
                  </a:lnTo>
                  <a:lnTo>
                    <a:pt x="3080084" y="532976"/>
                  </a:lnTo>
                  <a:lnTo>
                    <a:pt x="3314109" y="767001"/>
                  </a:lnTo>
                  <a:lnTo>
                    <a:pt x="3080084" y="1001026"/>
                  </a:lnTo>
                  <a:lnTo>
                    <a:pt x="308008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AAFD2C44-989C-0FCA-26FC-B17DCA94AA94}"/>
                </a:ext>
              </a:extLst>
            </p:cNvPr>
            <p:cNvGrpSpPr/>
            <p:nvPr/>
          </p:nvGrpSpPr>
          <p:grpSpPr>
            <a:xfrm>
              <a:off x="9473255" y="1168238"/>
              <a:ext cx="2387064" cy="4636519"/>
              <a:chOff x="9473255" y="1168238"/>
              <a:chExt cx="2387064" cy="4636519"/>
            </a:xfrm>
          </p:grpSpPr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1D241063-4902-6D96-1847-8C599DF873C2}"/>
                  </a:ext>
                </a:extLst>
              </p:cNvPr>
              <p:cNvGrpSpPr/>
              <p:nvPr/>
            </p:nvGrpSpPr>
            <p:grpSpPr>
              <a:xfrm>
                <a:off x="9473255" y="1168238"/>
                <a:ext cx="2387064" cy="3675716"/>
                <a:chOff x="282342" y="1168239"/>
                <a:chExt cx="2387064" cy="3675716"/>
              </a:xfrm>
            </p:grpSpPr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1DBDF2F2-D9C1-17B0-4C67-8DE2FDE783C2}"/>
                    </a:ext>
                  </a:extLst>
                </p:cNvPr>
                <p:cNvSpPr txBox="1"/>
                <p:nvPr/>
              </p:nvSpPr>
              <p:spPr>
                <a:xfrm>
                  <a:off x="532599" y="1168239"/>
                  <a:ext cx="1886551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ore-KR" sz="2800" b="1" dirty="0">
                      <a:solidFill>
                        <a:schemeClr val="bg2"/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Promotion</a:t>
                  </a:r>
                  <a:endParaRPr kumimoji="1" lang="ko-Kore-KR" altLang="en-US" sz="2800" b="1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BBE95325-88B0-7950-651E-5199AD460C17}"/>
                    </a:ext>
                  </a:extLst>
                </p:cNvPr>
                <p:cNvSpPr txBox="1"/>
                <p:nvPr/>
              </p:nvSpPr>
              <p:spPr>
                <a:xfrm>
                  <a:off x="282342" y="2111621"/>
                  <a:ext cx="238706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" altLang="ko-Kore-KR" sz="1400" dirty="0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Lorem ipsum dolor sit </a:t>
                  </a:r>
                  <a:r>
                    <a:rPr lang="en" altLang="ko-Kore-KR" sz="1400" dirty="0" err="1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amet</a:t>
                  </a:r>
                  <a:endParaRPr kumimoji="1" lang="ko-Kore-KR" altLang="en-US" sz="1400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C43C8DDE-5D67-F1AE-1AC3-596041F5050A}"/>
                    </a:ext>
                  </a:extLst>
                </p:cNvPr>
                <p:cNvSpPr txBox="1"/>
                <p:nvPr/>
              </p:nvSpPr>
              <p:spPr>
                <a:xfrm>
                  <a:off x="282342" y="2839560"/>
                  <a:ext cx="2387064" cy="20043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Lorem ipsum dolor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consectetur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adipiscing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elit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sed do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eiusmod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tempor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incididunt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ut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labore et dolore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aliqua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Nisl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tincidunt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nullam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non.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Quis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hendrerit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dolor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est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lorem ipsum dolor sit.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Volutpat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odio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facilisis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mauris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massa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</a:t>
                  </a:r>
                  <a:endParaRPr kumimoji="1" lang="ko-Kore-KR" altLang="en-US" sz="1050" dirty="0">
                    <a:solidFill>
                      <a:schemeClr val="bg2"/>
                    </a:solidFill>
                    <a:latin typeface="Roboto Light" panose="02000000000000000000" pitchFamily="2" charset="0"/>
                  </a:endParaRPr>
                </a:p>
              </p:txBody>
            </p:sp>
          </p:grpSp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1CA58C6E-9FEB-333C-82F5-F64457E847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097003">
                <a:off x="10304901" y="5116467"/>
                <a:ext cx="768591" cy="688290"/>
              </a:xfrm>
              <a:prstGeom prst="rect">
                <a:avLst/>
              </a:prstGeom>
            </p:spPr>
          </p:pic>
        </p:grp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CFE8DEC6-1D5A-8920-B836-2A0027895F3B}"/>
              </a:ext>
            </a:extLst>
          </p:cNvPr>
          <p:cNvGrpSpPr/>
          <p:nvPr/>
        </p:nvGrpSpPr>
        <p:grpSpPr>
          <a:xfrm>
            <a:off x="6096000" y="0"/>
            <a:ext cx="3314109" cy="6858000"/>
            <a:chOff x="6096000" y="0"/>
            <a:chExt cx="3314109" cy="6858000"/>
          </a:xfrm>
        </p:grpSpPr>
        <p:sp>
          <p:nvSpPr>
            <p:cNvPr id="35" name="자유형 34">
              <a:extLst>
                <a:ext uri="{FF2B5EF4-FFF2-40B4-BE49-F238E27FC236}">
                  <a16:creationId xmlns:a16="http://schemas.microsoft.com/office/drawing/2014/main" id="{1FFB3D27-2E7F-C37F-874A-0979A141431E}"/>
                </a:ext>
              </a:extLst>
            </p:cNvPr>
            <p:cNvSpPr/>
            <p:nvPr/>
          </p:nvSpPr>
          <p:spPr>
            <a:xfrm>
              <a:off x="6096000" y="0"/>
              <a:ext cx="3314109" cy="6858000"/>
            </a:xfrm>
            <a:custGeom>
              <a:avLst/>
              <a:gdLst>
                <a:gd name="connsiteX0" fmla="*/ 0 w 3314109"/>
                <a:gd name="connsiteY0" fmla="*/ 0 h 6858000"/>
                <a:gd name="connsiteX1" fmla="*/ 3080084 w 3314109"/>
                <a:gd name="connsiteY1" fmla="*/ 0 h 6858000"/>
                <a:gd name="connsiteX2" fmla="*/ 3080084 w 3314109"/>
                <a:gd name="connsiteY2" fmla="*/ 532976 h 6858000"/>
                <a:gd name="connsiteX3" fmla="*/ 3314109 w 3314109"/>
                <a:gd name="connsiteY3" fmla="*/ 767001 h 6858000"/>
                <a:gd name="connsiteX4" fmla="*/ 3080084 w 3314109"/>
                <a:gd name="connsiteY4" fmla="*/ 1001026 h 6858000"/>
                <a:gd name="connsiteX5" fmla="*/ 3080084 w 3314109"/>
                <a:gd name="connsiteY5" fmla="*/ 6858000 h 6858000"/>
                <a:gd name="connsiteX6" fmla="*/ 0 w 3314109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4109" h="6858000">
                  <a:moveTo>
                    <a:pt x="0" y="0"/>
                  </a:moveTo>
                  <a:lnTo>
                    <a:pt x="3080084" y="0"/>
                  </a:lnTo>
                  <a:lnTo>
                    <a:pt x="3080084" y="532976"/>
                  </a:lnTo>
                  <a:lnTo>
                    <a:pt x="3314109" y="767001"/>
                  </a:lnTo>
                  <a:lnTo>
                    <a:pt x="3080084" y="1001026"/>
                  </a:lnTo>
                  <a:lnTo>
                    <a:pt x="308008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E156FFC7-F183-714F-0122-DFA4BE2BB685}"/>
                </a:ext>
              </a:extLst>
            </p:cNvPr>
            <p:cNvGrpSpPr/>
            <p:nvPr/>
          </p:nvGrpSpPr>
          <p:grpSpPr>
            <a:xfrm>
              <a:off x="6442511" y="1168239"/>
              <a:ext cx="2387064" cy="4675885"/>
              <a:chOff x="6442511" y="1168239"/>
              <a:chExt cx="2387064" cy="4675885"/>
            </a:xfrm>
          </p:grpSpPr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3EC4AB5E-78D0-073A-3643-C928C6162840}"/>
                  </a:ext>
                </a:extLst>
              </p:cNvPr>
              <p:cNvGrpSpPr/>
              <p:nvPr/>
            </p:nvGrpSpPr>
            <p:grpSpPr>
              <a:xfrm>
                <a:off x="6442511" y="1168239"/>
                <a:ext cx="2387064" cy="3675716"/>
                <a:chOff x="282342" y="1168239"/>
                <a:chExt cx="2387064" cy="3675716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7E61EFC1-746D-E30B-0C24-D1CDE9AB866A}"/>
                    </a:ext>
                  </a:extLst>
                </p:cNvPr>
                <p:cNvSpPr txBox="1"/>
                <p:nvPr/>
              </p:nvSpPr>
              <p:spPr>
                <a:xfrm>
                  <a:off x="897725" y="1168239"/>
                  <a:ext cx="1156299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ore-KR" sz="2800" b="1" dirty="0">
                      <a:solidFill>
                        <a:schemeClr val="bg2"/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Place</a:t>
                  </a:r>
                  <a:endParaRPr kumimoji="1" lang="ko-Kore-KR" altLang="en-US" sz="2800" b="1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B0A684BC-C521-A0FC-E9C5-27793D20285D}"/>
                    </a:ext>
                  </a:extLst>
                </p:cNvPr>
                <p:cNvSpPr txBox="1"/>
                <p:nvPr/>
              </p:nvSpPr>
              <p:spPr>
                <a:xfrm>
                  <a:off x="282342" y="2111621"/>
                  <a:ext cx="238706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" altLang="ko-Kore-KR" sz="1400" dirty="0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Lorem ipsum dolor sit </a:t>
                  </a:r>
                  <a:r>
                    <a:rPr lang="en" altLang="ko-Kore-KR" sz="1400" dirty="0" err="1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amet</a:t>
                  </a:r>
                  <a:endParaRPr kumimoji="1" lang="ko-Kore-KR" altLang="en-US" sz="1400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96CEE6D0-50DC-2E1C-065A-B008A2E23336}"/>
                    </a:ext>
                  </a:extLst>
                </p:cNvPr>
                <p:cNvSpPr txBox="1"/>
                <p:nvPr/>
              </p:nvSpPr>
              <p:spPr>
                <a:xfrm>
                  <a:off x="282342" y="2839560"/>
                  <a:ext cx="2387064" cy="20043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Lorem ipsum dolor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consectetur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adipiscing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elit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sed do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eiusmod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tempor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incididunt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ut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labore et dolore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aliqua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Nisl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tincidunt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nullam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non.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Quis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hendrerit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dolor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est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lorem ipsum dolor sit.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Volutpat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odio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facilisis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mauris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massa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</a:t>
                  </a:r>
                  <a:endParaRPr kumimoji="1" lang="ko-Kore-KR" altLang="en-US" sz="1050" dirty="0">
                    <a:solidFill>
                      <a:schemeClr val="bg2"/>
                    </a:solidFill>
                    <a:latin typeface="Roboto Light" panose="02000000000000000000" pitchFamily="2" charset="0"/>
                  </a:endParaRPr>
                </a:p>
              </p:txBody>
            </p:sp>
          </p:grpSp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88C5C485-22B5-D653-C554-955794A479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86173" y="5132924"/>
                <a:ext cx="469900" cy="711200"/>
              </a:xfrm>
              <a:prstGeom prst="rect">
                <a:avLst/>
              </a:prstGeom>
            </p:spPr>
          </p:pic>
        </p:grp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5F65A52-7DAF-F00B-36E5-39833DE870FD}"/>
              </a:ext>
            </a:extLst>
          </p:cNvPr>
          <p:cNvGrpSpPr/>
          <p:nvPr/>
        </p:nvGrpSpPr>
        <p:grpSpPr>
          <a:xfrm>
            <a:off x="3015885" y="0"/>
            <a:ext cx="3323735" cy="6858000"/>
            <a:chOff x="3015885" y="0"/>
            <a:chExt cx="3323735" cy="6858000"/>
          </a:xfrm>
        </p:grpSpPr>
        <p:sp>
          <p:nvSpPr>
            <p:cNvPr id="22" name="자유형 21">
              <a:extLst>
                <a:ext uri="{FF2B5EF4-FFF2-40B4-BE49-F238E27FC236}">
                  <a16:creationId xmlns:a16="http://schemas.microsoft.com/office/drawing/2014/main" id="{D5ECB07C-9502-FE0A-32C3-4AC9D5641EEF}"/>
                </a:ext>
              </a:extLst>
            </p:cNvPr>
            <p:cNvSpPr/>
            <p:nvPr/>
          </p:nvSpPr>
          <p:spPr>
            <a:xfrm>
              <a:off x="3015885" y="0"/>
              <a:ext cx="3323735" cy="6858000"/>
            </a:xfrm>
            <a:custGeom>
              <a:avLst/>
              <a:gdLst>
                <a:gd name="connsiteX0" fmla="*/ 0 w 3323735"/>
                <a:gd name="connsiteY0" fmla="*/ 0 h 6858000"/>
                <a:gd name="connsiteX1" fmla="*/ 3080084 w 3323735"/>
                <a:gd name="connsiteY1" fmla="*/ 0 h 6858000"/>
                <a:gd name="connsiteX2" fmla="*/ 3080084 w 3323735"/>
                <a:gd name="connsiteY2" fmla="*/ 523350 h 6858000"/>
                <a:gd name="connsiteX3" fmla="*/ 3323735 w 3323735"/>
                <a:gd name="connsiteY3" fmla="*/ 767001 h 6858000"/>
                <a:gd name="connsiteX4" fmla="*/ 3080084 w 3323735"/>
                <a:gd name="connsiteY4" fmla="*/ 1010652 h 6858000"/>
                <a:gd name="connsiteX5" fmla="*/ 3080084 w 3323735"/>
                <a:gd name="connsiteY5" fmla="*/ 6858000 h 6858000"/>
                <a:gd name="connsiteX6" fmla="*/ 0 w 3323735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23735" h="6858000">
                  <a:moveTo>
                    <a:pt x="0" y="0"/>
                  </a:moveTo>
                  <a:lnTo>
                    <a:pt x="3080084" y="0"/>
                  </a:lnTo>
                  <a:lnTo>
                    <a:pt x="3080084" y="523350"/>
                  </a:lnTo>
                  <a:lnTo>
                    <a:pt x="3323735" y="767001"/>
                  </a:lnTo>
                  <a:lnTo>
                    <a:pt x="3080084" y="1010652"/>
                  </a:lnTo>
                  <a:lnTo>
                    <a:pt x="308008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A0E6AFB-79B5-83C0-426D-7B6487739CDA}"/>
                </a:ext>
              </a:extLst>
            </p:cNvPr>
            <p:cNvGrpSpPr/>
            <p:nvPr/>
          </p:nvGrpSpPr>
          <p:grpSpPr>
            <a:xfrm>
              <a:off x="3391271" y="1168239"/>
              <a:ext cx="2387064" cy="4660675"/>
              <a:chOff x="3391302" y="1168239"/>
              <a:chExt cx="2387064" cy="4660675"/>
            </a:xfrm>
          </p:grpSpPr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EFF46669-0C75-1E4D-F98A-0B42FEFD01C8}"/>
                  </a:ext>
                </a:extLst>
              </p:cNvPr>
              <p:cNvGrpSpPr/>
              <p:nvPr/>
            </p:nvGrpSpPr>
            <p:grpSpPr>
              <a:xfrm>
                <a:off x="3391302" y="1168239"/>
                <a:ext cx="2387064" cy="3675716"/>
                <a:chOff x="282342" y="1168239"/>
                <a:chExt cx="2387064" cy="3675716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71026CA-3DD5-A53D-E9B1-E6626317C252}"/>
                    </a:ext>
                  </a:extLst>
                </p:cNvPr>
                <p:cNvSpPr txBox="1"/>
                <p:nvPr/>
              </p:nvSpPr>
              <p:spPr>
                <a:xfrm>
                  <a:off x="945081" y="1168239"/>
                  <a:ext cx="1061586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ore-KR" sz="2800" b="1" dirty="0">
                      <a:solidFill>
                        <a:schemeClr val="bg2"/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Price</a:t>
                  </a:r>
                  <a:endParaRPr kumimoji="1" lang="ko-Kore-KR" altLang="en-US" sz="2800" b="1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F9C09773-773C-DEAC-ABF8-ABC5FB95A598}"/>
                    </a:ext>
                  </a:extLst>
                </p:cNvPr>
                <p:cNvSpPr txBox="1"/>
                <p:nvPr/>
              </p:nvSpPr>
              <p:spPr>
                <a:xfrm>
                  <a:off x="282342" y="2111621"/>
                  <a:ext cx="238706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" altLang="ko-Kore-KR" sz="1400" dirty="0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Lorem ipsum dolor sit </a:t>
                  </a:r>
                  <a:r>
                    <a:rPr lang="en" altLang="ko-Kore-KR" sz="1400" dirty="0" err="1">
                      <a:solidFill>
                        <a:schemeClr val="bg2"/>
                      </a:solidFill>
                      <a:effectLst/>
                      <a:latin typeface="Roboto" panose="02000000000000000000" pitchFamily="2" charset="0"/>
                      <a:ea typeface="Roboto" panose="02000000000000000000" pitchFamily="2" charset="0"/>
                    </a:rPr>
                    <a:t>amet</a:t>
                  </a:r>
                  <a:endParaRPr kumimoji="1" lang="ko-Kore-KR" altLang="en-US" sz="1400" dirty="0">
                    <a:solidFill>
                      <a:schemeClr val="bg2"/>
                    </a:solidFill>
                    <a:latin typeface="Roboto" panose="02000000000000000000" pitchFamily="2" charset="0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53FDC2A9-614F-02CA-D277-39EFAE7B1F5F}"/>
                    </a:ext>
                  </a:extLst>
                </p:cNvPr>
                <p:cNvSpPr txBox="1"/>
                <p:nvPr/>
              </p:nvSpPr>
              <p:spPr>
                <a:xfrm>
                  <a:off x="282342" y="2839560"/>
                  <a:ext cx="2387064" cy="20043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Lorem ipsum dolor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consectetur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adipiscing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elit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, sed do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eiusmod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tempor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incididunt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ut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labore et dolore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aliqua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Nisl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tincidunt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nullam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non.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Quis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hendrerit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dolor magna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eget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est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lorem ipsum dolor sit.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Volutpat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odio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facilisis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mauris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sit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amet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 </a:t>
                  </a:r>
                  <a:r>
                    <a:rPr lang="en" altLang="ko-Kore-KR" sz="1050" dirty="0" err="1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massa</a:t>
                  </a:r>
                  <a:r>
                    <a:rPr lang="en" altLang="ko-Kore-KR" sz="1050" dirty="0">
                      <a:solidFill>
                        <a:schemeClr val="bg2"/>
                      </a:solidFill>
                      <a:effectLst/>
                      <a:latin typeface="Roboto Light" panose="02000000000000000000" pitchFamily="2" charset="0"/>
                      <a:ea typeface="Roboto Light" panose="02000000000000000000" pitchFamily="2" charset="0"/>
                    </a:rPr>
                    <a:t>.</a:t>
                  </a:r>
                  <a:endParaRPr kumimoji="1" lang="ko-Kore-KR" altLang="en-US" sz="1050" dirty="0">
                    <a:solidFill>
                      <a:schemeClr val="bg2"/>
                    </a:solidFill>
                    <a:latin typeface="Roboto Light" panose="02000000000000000000" pitchFamily="2" charset="0"/>
                  </a:endParaRPr>
                </a:p>
              </p:txBody>
            </p:sp>
          </p:grpSp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00ED14A0-42CB-B32C-9E47-E8F3065ECA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64323" y="5132924"/>
                <a:ext cx="774569" cy="695990"/>
              </a:xfrm>
              <a:prstGeom prst="rect">
                <a:avLst/>
              </a:prstGeom>
            </p:spPr>
          </p:pic>
        </p:grp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B193CCA-CF12-A353-B3A5-1CC78ADC1928}"/>
              </a:ext>
            </a:extLst>
          </p:cNvPr>
          <p:cNvGrpSpPr/>
          <p:nvPr/>
        </p:nvGrpSpPr>
        <p:grpSpPr>
          <a:xfrm>
            <a:off x="-28262" y="0"/>
            <a:ext cx="3342987" cy="6858000"/>
            <a:chOff x="-28262" y="0"/>
            <a:chExt cx="3342987" cy="6858000"/>
          </a:xfrm>
        </p:grpSpPr>
        <p:sp>
          <p:nvSpPr>
            <p:cNvPr id="14" name="자유형 13">
              <a:extLst>
                <a:ext uri="{FF2B5EF4-FFF2-40B4-BE49-F238E27FC236}">
                  <a16:creationId xmlns:a16="http://schemas.microsoft.com/office/drawing/2014/main" id="{E61C2363-D2E2-BD5E-1DDB-84EFC2096A26}"/>
                </a:ext>
              </a:extLst>
            </p:cNvPr>
            <p:cNvSpPr/>
            <p:nvPr/>
          </p:nvSpPr>
          <p:spPr>
            <a:xfrm>
              <a:off x="-28262" y="0"/>
              <a:ext cx="3342987" cy="6858000"/>
            </a:xfrm>
            <a:custGeom>
              <a:avLst/>
              <a:gdLst>
                <a:gd name="connsiteX0" fmla="*/ 0 w 3342987"/>
                <a:gd name="connsiteY0" fmla="*/ 0 h 6858000"/>
                <a:gd name="connsiteX1" fmla="*/ 3080084 w 3342987"/>
                <a:gd name="connsiteY1" fmla="*/ 0 h 6858000"/>
                <a:gd name="connsiteX2" fmla="*/ 3080084 w 3342987"/>
                <a:gd name="connsiteY2" fmla="*/ 504098 h 6858000"/>
                <a:gd name="connsiteX3" fmla="*/ 3342987 w 3342987"/>
                <a:gd name="connsiteY3" fmla="*/ 767001 h 6858000"/>
                <a:gd name="connsiteX4" fmla="*/ 3080084 w 3342987"/>
                <a:gd name="connsiteY4" fmla="*/ 1029904 h 6858000"/>
                <a:gd name="connsiteX5" fmla="*/ 3080084 w 3342987"/>
                <a:gd name="connsiteY5" fmla="*/ 6858000 h 6858000"/>
                <a:gd name="connsiteX6" fmla="*/ 0 w 3342987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2987" h="6858000">
                  <a:moveTo>
                    <a:pt x="0" y="0"/>
                  </a:moveTo>
                  <a:lnTo>
                    <a:pt x="3080084" y="0"/>
                  </a:lnTo>
                  <a:lnTo>
                    <a:pt x="3080084" y="504098"/>
                  </a:lnTo>
                  <a:lnTo>
                    <a:pt x="3342987" y="767001"/>
                  </a:lnTo>
                  <a:lnTo>
                    <a:pt x="3080084" y="1029904"/>
                  </a:lnTo>
                  <a:lnTo>
                    <a:pt x="308008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8C014C00-AC5B-C5B5-7B67-E31F307FFB44}"/>
                </a:ext>
              </a:extLst>
            </p:cNvPr>
            <p:cNvGrpSpPr/>
            <p:nvPr/>
          </p:nvGrpSpPr>
          <p:grpSpPr>
            <a:xfrm>
              <a:off x="314328" y="1168239"/>
              <a:ext cx="2387064" cy="4660675"/>
              <a:chOff x="282342" y="1168239"/>
              <a:chExt cx="2387064" cy="4660675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42C7A26-6583-AC0A-6A91-573DA594F672}"/>
                  </a:ext>
                </a:extLst>
              </p:cNvPr>
              <p:cNvSpPr txBox="1"/>
              <p:nvPr/>
            </p:nvSpPr>
            <p:spPr>
              <a:xfrm>
                <a:off x="738338" y="1168239"/>
                <a:ext cx="147507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ore-KR" sz="2800" b="1" dirty="0">
                    <a:solidFill>
                      <a:schemeClr val="bg2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Product</a:t>
                </a:r>
                <a:endParaRPr kumimoji="1" lang="ko-Kore-KR" altLang="en-US" sz="2800" b="1" dirty="0">
                  <a:solidFill>
                    <a:schemeClr val="bg2"/>
                  </a:solidFill>
                  <a:latin typeface="Roboto" panose="02000000000000000000" pitchFamily="2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DAFAA67-3EC4-B814-F695-10E2648CB363}"/>
                  </a:ext>
                </a:extLst>
              </p:cNvPr>
              <p:cNvSpPr txBox="1"/>
              <p:nvPr/>
            </p:nvSpPr>
            <p:spPr>
              <a:xfrm>
                <a:off x="282342" y="2111621"/>
                <a:ext cx="238706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" altLang="ko-Kore-KR" sz="1400" dirty="0">
                    <a:solidFill>
                      <a:schemeClr val="bg2"/>
                    </a:solidFill>
                    <a:effectLst/>
                    <a:latin typeface="Roboto" panose="02000000000000000000" pitchFamily="2" charset="0"/>
                    <a:ea typeface="Roboto" panose="02000000000000000000" pitchFamily="2" charset="0"/>
                  </a:rPr>
                  <a:t>Lorem ipsum dolor sit </a:t>
                </a:r>
                <a:r>
                  <a:rPr lang="en" altLang="ko-Kore-KR" sz="1400" dirty="0" err="1">
                    <a:solidFill>
                      <a:schemeClr val="bg2"/>
                    </a:solidFill>
                    <a:effectLst/>
                    <a:latin typeface="Roboto" panose="02000000000000000000" pitchFamily="2" charset="0"/>
                    <a:ea typeface="Roboto" panose="02000000000000000000" pitchFamily="2" charset="0"/>
                  </a:rPr>
                  <a:t>amet</a:t>
                </a:r>
                <a:endParaRPr kumimoji="1" lang="ko-Kore-KR" altLang="en-US" sz="1400" dirty="0">
                  <a:solidFill>
                    <a:schemeClr val="bg2"/>
                  </a:solidFill>
                  <a:latin typeface="Roboto" panose="02000000000000000000" pitchFamily="2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C86AC65-8F1A-FE1A-2E20-784E6CEE820B}"/>
                  </a:ext>
                </a:extLst>
              </p:cNvPr>
              <p:cNvSpPr txBox="1"/>
              <p:nvPr/>
            </p:nvSpPr>
            <p:spPr>
              <a:xfrm>
                <a:off x="282342" y="2839560"/>
                <a:ext cx="2387064" cy="20043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Lorem ipsum dolor sit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amet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,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consectetur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adipiscing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elit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, sed do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eiusmod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tempor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incididunt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ut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labore et dolore magna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aliqua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.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Nisl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tincidunt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eget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nullam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non.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Quis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hendrerit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dolor magna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eget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est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lorem ipsum dolor sit.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Volutpat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odio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facilisis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mauris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sit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amet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 </a:t>
                </a:r>
                <a:r>
                  <a:rPr lang="en" altLang="ko-Kore-KR" sz="1050" dirty="0" err="1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massa</a:t>
                </a:r>
                <a:r>
                  <a:rPr lang="en" altLang="ko-Kore-KR" sz="1050" dirty="0">
                    <a:solidFill>
                      <a:schemeClr val="bg2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.</a:t>
                </a:r>
                <a:endParaRPr kumimoji="1" lang="ko-Kore-KR" altLang="en-US" sz="1050" dirty="0">
                  <a:solidFill>
                    <a:schemeClr val="bg2"/>
                  </a:solidFill>
                  <a:latin typeface="Roboto Light" panose="02000000000000000000" pitchFamily="2" charset="0"/>
                </a:endParaRPr>
              </a:p>
            </p:txBody>
          </p:sp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08ACB318-F534-6F07-C072-7288E3E657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57108" y="5092314"/>
                <a:ext cx="901700" cy="7366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99801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4E69DF-46BE-440D-786A-C2222432EB15}"/>
              </a:ext>
            </a:extLst>
          </p:cNvPr>
          <p:cNvSpPr txBox="1"/>
          <p:nvPr/>
        </p:nvSpPr>
        <p:spPr>
          <a:xfrm>
            <a:off x="1203158" y="653977"/>
            <a:ext cx="40991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Expected</a:t>
            </a:r>
            <a:r>
              <a:rPr kumimoji="1" lang="en-US" altLang="ko-Kore-KR" sz="4000" b="1" dirty="0">
                <a:solidFill>
                  <a:srgbClr val="31323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1" lang="en-US" altLang="ko-Kore-KR" sz="40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Growth</a:t>
            </a:r>
            <a:endParaRPr kumimoji="1" lang="ko-Kore-KR" altLang="en-US" sz="4000" b="1" dirty="0">
              <a:solidFill>
                <a:schemeClr val="accent1"/>
              </a:solidFill>
              <a:latin typeface="Roboto" panose="02000000000000000000" pitchFamily="2" charset="0"/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BE3EDF17-3D95-C022-D1CD-13FA02F88794}"/>
              </a:ext>
            </a:extLst>
          </p:cNvPr>
          <p:cNvSpPr/>
          <p:nvPr/>
        </p:nvSpPr>
        <p:spPr>
          <a:xfrm>
            <a:off x="-1111315" y="1783904"/>
            <a:ext cx="2967441" cy="1395657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1"/>
              </a:gs>
              <a:gs pos="0">
                <a:schemeClr val="accent2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BE812C-D692-30AE-4703-43963E2B5E02}"/>
              </a:ext>
            </a:extLst>
          </p:cNvPr>
          <p:cNvSpPr txBox="1"/>
          <p:nvPr/>
        </p:nvSpPr>
        <p:spPr>
          <a:xfrm>
            <a:off x="487379" y="2220123"/>
            <a:ext cx="98937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ore-KR" sz="13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Our Expect</a:t>
            </a:r>
          </a:p>
          <a:p>
            <a:pPr algn="r"/>
            <a:r>
              <a:rPr kumimoji="1" lang="en-US" altLang="ko-Kore-KR" sz="13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Element</a:t>
            </a:r>
            <a:endParaRPr kumimoji="1" lang="ko-Kore-KR" altLang="en-US" sz="1300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A4D58F5-B21A-35D9-B5F1-046768726BFD}"/>
              </a:ext>
            </a:extLst>
          </p:cNvPr>
          <p:cNvGrpSpPr/>
          <p:nvPr/>
        </p:nvGrpSpPr>
        <p:grpSpPr>
          <a:xfrm>
            <a:off x="2888324" y="1676882"/>
            <a:ext cx="1671258" cy="1671258"/>
            <a:chOff x="2499524" y="1676882"/>
            <a:chExt cx="1671258" cy="1671258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739A4362-CEF1-626F-AA07-2C858F3D9D57}"/>
                </a:ext>
              </a:extLst>
            </p:cNvPr>
            <p:cNvSpPr/>
            <p:nvPr/>
          </p:nvSpPr>
          <p:spPr>
            <a:xfrm>
              <a:off x="2499524" y="1676882"/>
              <a:ext cx="1671258" cy="1671258"/>
            </a:xfrm>
            <a:prstGeom prst="ellipse">
              <a:avLst/>
            </a:prstGeom>
            <a:solidFill>
              <a:schemeClr val="bg2">
                <a:alpha val="5330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499E902-FA1C-60BD-4F00-913A7875FAC6}"/>
                </a:ext>
              </a:extLst>
            </p:cNvPr>
            <p:cNvGrpSpPr/>
            <p:nvPr/>
          </p:nvGrpSpPr>
          <p:grpSpPr>
            <a:xfrm>
              <a:off x="2837261" y="2059806"/>
              <a:ext cx="995785" cy="837425"/>
              <a:chOff x="2837261" y="2059806"/>
              <a:chExt cx="995785" cy="837425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42D6F68-DC06-6017-759D-DA229C3D1D21}"/>
                  </a:ext>
                </a:extLst>
              </p:cNvPr>
              <p:cNvSpPr txBox="1"/>
              <p:nvPr/>
            </p:nvSpPr>
            <p:spPr>
              <a:xfrm>
                <a:off x="2850085" y="2059806"/>
                <a:ext cx="970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sz="1400" dirty="0">
                    <a:solidFill>
                      <a:srgbClr val="313234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</a:rPr>
                  <a:t>Title Here</a:t>
                </a:r>
                <a:endParaRPr kumimoji="1" lang="ko-Kore-KR" altLang="en-US" sz="1400" dirty="0">
                  <a:solidFill>
                    <a:srgbClr val="313234"/>
                  </a:solidFill>
                  <a:latin typeface="Roboto Medium" panose="02000000000000000000" pitchFamily="2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FC97C51-5C6B-068E-3D21-4E3E486D8502}"/>
                  </a:ext>
                </a:extLst>
              </p:cNvPr>
              <p:cNvSpPr txBox="1"/>
              <p:nvPr/>
            </p:nvSpPr>
            <p:spPr>
              <a:xfrm>
                <a:off x="2837261" y="2481733"/>
                <a:ext cx="995785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" altLang="ko-Kore-KR" sz="1050" dirty="0">
                    <a:solidFill>
                      <a:srgbClr val="414046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Lorem ipsum</a:t>
                </a:r>
              </a:p>
              <a:p>
                <a:r>
                  <a:rPr lang="en" altLang="ko-Kore-KR" sz="1050" dirty="0">
                    <a:solidFill>
                      <a:srgbClr val="414046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dolor sit </a:t>
                </a:r>
                <a:r>
                  <a:rPr lang="en" altLang="ko-Kore-KR" sz="1050" dirty="0" err="1">
                    <a:solidFill>
                      <a:srgbClr val="414046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amet</a:t>
                </a:r>
                <a:endParaRPr kumimoji="1" lang="ko-Kore-KR" altLang="en-US" sz="1050" dirty="0">
                  <a:solidFill>
                    <a:srgbClr val="414046"/>
                  </a:solidFill>
                  <a:latin typeface="Roboto Light" panose="02000000000000000000" pitchFamily="2" charset="0"/>
                </a:endParaRPr>
              </a:p>
            </p:txBody>
          </p:sp>
        </p:grp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25B7AA4-50F7-C31D-A6DD-04B4E24AEF80}"/>
              </a:ext>
            </a:extLst>
          </p:cNvPr>
          <p:cNvGrpSpPr/>
          <p:nvPr/>
        </p:nvGrpSpPr>
        <p:grpSpPr>
          <a:xfrm>
            <a:off x="4370614" y="1676882"/>
            <a:ext cx="1671258" cy="1671258"/>
            <a:chOff x="3981814" y="1676882"/>
            <a:chExt cx="1671258" cy="167125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FFFC995-7612-6709-2FEE-547C89482652}"/>
                </a:ext>
              </a:extLst>
            </p:cNvPr>
            <p:cNvSpPr/>
            <p:nvPr/>
          </p:nvSpPr>
          <p:spPr>
            <a:xfrm>
              <a:off x="3981814" y="1676882"/>
              <a:ext cx="1671258" cy="1671258"/>
            </a:xfrm>
            <a:prstGeom prst="ellipse">
              <a:avLst/>
            </a:prstGeom>
            <a:solidFill>
              <a:schemeClr val="bg2">
                <a:alpha val="5330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6D17A37-E424-0538-BBF6-3B6779A4F88F}"/>
                </a:ext>
              </a:extLst>
            </p:cNvPr>
            <p:cNvGrpSpPr/>
            <p:nvPr/>
          </p:nvGrpSpPr>
          <p:grpSpPr>
            <a:xfrm>
              <a:off x="4319551" y="2059806"/>
              <a:ext cx="995785" cy="837425"/>
              <a:chOff x="2837261" y="2059806"/>
              <a:chExt cx="995785" cy="837425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101CE94-1282-A1CC-481B-6BA8C43415B1}"/>
                  </a:ext>
                </a:extLst>
              </p:cNvPr>
              <p:cNvSpPr txBox="1"/>
              <p:nvPr/>
            </p:nvSpPr>
            <p:spPr>
              <a:xfrm>
                <a:off x="2850085" y="2059806"/>
                <a:ext cx="970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sz="1400" dirty="0">
                    <a:solidFill>
                      <a:srgbClr val="313234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</a:rPr>
                  <a:t>Title Here</a:t>
                </a:r>
                <a:endParaRPr kumimoji="1" lang="ko-Kore-KR" altLang="en-US" sz="1400" dirty="0">
                  <a:solidFill>
                    <a:srgbClr val="313234"/>
                  </a:solidFill>
                  <a:latin typeface="Roboto Medium" panose="02000000000000000000" pitchFamily="2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48FF9B4-65E0-5F79-60B2-9D8036F96D9D}"/>
                  </a:ext>
                </a:extLst>
              </p:cNvPr>
              <p:cNvSpPr txBox="1"/>
              <p:nvPr/>
            </p:nvSpPr>
            <p:spPr>
              <a:xfrm>
                <a:off x="2837261" y="2481733"/>
                <a:ext cx="995785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" altLang="ko-Kore-KR" sz="1050" dirty="0">
                    <a:solidFill>
                      <a:srgbClr val="414046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Lorem ipsum</a:t>
                </a:r>
              </a:p>
              <a:p>
                <a:r>
                  <a:rPr lang="en" altLang="ko-Kore-KR" sz="1050" dirty="0">
                    <a:solidFill>
                      <a:srgbClr val="414046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dolor sit </a:t>
                </a:r>
                <a:r>
                  <a:rPr lang="en" altLang="ko-Kore-KR" sz="1050" dirty="0" err="1">
                    <a:solidFill>
                      <a:srgbClr val="414046"/>
                    </a:solidFill>
                    <a:effectLst/>
                    <a:latin typeface="Roboto Light" panose="02000000000000000000" pitchFamily="2" charset="0"/>
                    <a:ea typeface="Roboto Light" panose="02000000000000000000" pitchFamily="2" charset="0"/>
                  </a:rPr>
                  <a:t>amet</a:t>
                </a:r>
                <a:endParaRPr kumimoji="1" lang="ko-Kore-KR" altLang="en-US" sz="1050" dirty="0">
                  <a:solidFill>
                    <a:srgbClr val="414046"/>
                  </a:solidFill>
                  <a:latin typeface="Roboto Light" panose="02000000000000000000" pitchFamily="2" charset="0"/>
                </a:endParaRPr>
              </a:p>
            </p:txBody>
          </p:sp>
        </p:grpSp>
      </p:grp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DBFFFDED-7E0C-08B9-DEE0-2253DA55C46B}"/>
              </a:ext>
            </a:extLst>
          </p:cNvPr>
          <p:cNvCxnSpPr/>
          <p:nvPr/>
        </p:nvCxnSpPr>
        <p:spPr>
          <a:xfrm>
            <a:off x="2069432" y="2481733"/>
            <a:ext cx="616016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8D2FF9A-D552-36AF-D74B-1A83424C39F3}"/>
              </a:ext>
            </a:extLst>
          </p:cNvPr>
          <p:cNvSpPr txBox="1"/>
          <p:nvPr/>
        </p:nvSpPr>
        <p:spPr>
          <a:xfrm>
            <a:off x="1475093" y="3983911"/>
            <a:ext cx="2810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dirty="0">
                <a:solidFill>
                  <a:srgbClr val="31323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Enter Chart Description Here</a:t>
            </a:r>
            <a:endParaRPr kumimoji="1" lang="ko-Kore-KR" altLang="en-US" sz="1600" dirty="0">
              <a:solidFill>
                <a:srgbClr val="313234"/>
              </a:solidFill>
              <a:latin typeface="Roboto Medium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B3722E-4716-D0EA-EC43-DD920F4F90FF}"/>
              </a:ext>
            </a:extLst>
          </p:cNvPr>
          <p:cNvSpPr txBox="1"/>
          <p:nvPr/>
        </p:nvSpPr>
        <p:spPr>
          <a:xfrm>
            <a:off x="1475093" y="4437429"/>
            <a:ext cx="4147289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Lorem ipsum dolor sit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amet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consectetur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adipiscing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elit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sed do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eiusmod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tempor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incididunt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ut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labore et dolore magna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aliqua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Nisl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tincidunt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eget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nullam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non.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Quis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hendrerit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dolor</a:t>
            </a:r>
          </a:p>
          <a:p>
            <a:pPr>
              <a:lnSpc>
                <a:spcPct val="150000"/>
              </a:lnSpc>
            </a:pP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magna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eget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est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lorem ipsum dolor sit.</a:t>
            </a:r>
          </a:p>
          <a:p>
            <a:pPr>
              <a:lnSpc>
                <a:spcPct val="150000"/>
              </a:lnSpc>
            </a:pP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Volutpat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odio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facilisis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mauris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sit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amet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05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massa</a:t>
            </a:r>
            <a:r>
              <a:rPr lang="en" altLang="ko-Kore-KR" sz="105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  <a:endParaRPr kumimoji="1" lang="ko-Kore-KR" altLang="en-US" sz="1050" dirty="0">
              <a:solidFill>
                <a:srgbClr val="414046"/>
              </a:solidFill>
              <a:latin typeface="Roboto Light" panose="02000000000000000000" pitchFamily="2" charset="0"/>
            </a:endParaRPr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715625DD-0448-741B-D58F-710BD5309D94}"/>
              </a:ext>
            </a:extLst>
          </p:cNvPr>
          <p:cNvSpPr/>
          <p:nvPr/>
        </p:nvSpPr>
        <p:spPr>
          <a:xfrm>
            <a:off x="1318661" y="3983911"/>
            <a:ext cx="45719" cy="17307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526253ED-7758-2C34-2D4B-D4A6C8C117B5}"/>
              </a:ext>
            </a:extLst>
          </p:cNvPr>
          <p:cNvSpPr/>
          <p:nvPr/>
        </p:nvSpPr>
        <p:spPr>
          <a:xfrm>
            <a:off x="6294923" y="1818557"/>
            <a:ext cx="5717406" cy="3896145"/>
          </a:xfrm>
          <a:prstGeom prst="roundRect">
            <a:avLst>
              <a:gd name="adj" fmla="val 5982"/>
            </a:avLst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7E2E9568-5DE6-3B9A-4116-3E1FBF04B5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5723732"/>
              </p:ext>
            </p:extLst>
          </p:nvPr>
        </p:nvGraphicFramePr>
        <p:xfrm>
          <a:off x="6546983" y="2040555"/>
          <a:ext cx="5226396" cy="3484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41949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CC5B48-1CB8-6795-00B5-65CBF0F09331}"/>
              </a:ext>
            </a:extLst>
          </p:cNvPr>
          <p:cNvSpPr txBox="1"/>
          <p:nvPr/>
        </p:nvSpPr>
        <p:spPr>
          <a:xfrm>
            <a:off x="1108654" y="2719125"/>
            <a:ext cx="4270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54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KoPubWorldDotum Bold" pitchFamily="2" charset="-127"/>
              </a:rPr>
              <a:t>Thank you</a:t>
            </a:r>
            <a:endParaRPr kumimoji="1" lang="ko-Kore-KR" altLang="en-US" sz="5400" b="1" dirty="0">
              <a:solidFill>
                <a:schemeClr val="accent1"/>
              </a:solidFill>
              <a:latin typeface="Roboto" panose="02000000000000000000" pitchFamily="2" charset="0"/>
              <a:ea typeface="KoPubWorldDotum Bold" pitchFamily="2" charset="-127"/>
              <a:cs typeface="KoPubWorldDotum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C32485-2EFB-4E89-1839-EE04656548FA}"/>
              </a:ext>
            </a:extLst>
          </p:cNvPr>
          <p:cNvSpPr txBox="1"/>
          <p:nvPr/>
        </p:nvSpPr>
        <p:spPr>
          <a:xfrm>
            <a:off x="1108654" y="3642455"/>
            <a:ext cx="3579826" cy="825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Lorem ipsum dolor sit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amet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consectetur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adipiscing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elit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sed do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eiusmod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tempor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incididunt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ut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labore et</a:t>
            </a:r>
          </a:p>
          <a:p>
            <a:pPr>
              <a:lnSpc>
                <a:spcPct val="150000"/>
              </a:lnSpc>
            </a:pP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dolore magna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aliqua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.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Nisl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tincidunt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eget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nullam</a:t>
            </a:r>
            <a:r>
              <a:rPr lang="en" altLang="ko-Kore-KR" sz="1100" dirty="0">
                <a:solidFill>
                  <a:schemeClr val="tx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non.</a:t>
            </a:r>
            <a:endParaRPr kumimoji="1" lang="ko-Kore-KR" altLang="en-US" sz="1100" dirty="0">
              <a:solidFill>
                <a:schemeClr val="tx2"/>
              </a:solidFill>
              <a:latin typeface="Roboto Light" panose="02000000000000000000" pitchFamily="2" charset="0"/>
              <a:ea typeface="KoPubWorldDotum Light" pitchFamily="2" charset="-127"/>
              <a:cs typeface="KoPubWorldDotum Light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65D96B0-B814-703D-9C93-29919A378B77}"/>
              </a:ext>
            </a:extLst>
          </p:cNvPr>
          <p:cNvGrpSpPr/>
          <p:nvPr/>
        </p:nvGrpSpPr>
        <p:grpSpPr>
          <a:xfrm>
            <a:off x="6310478" y="-91327"/>
            <a:ext cx="5216504" cy="11375882"/>
            <a:chOff x="6569096" y="-110477"/>
            <a:chExt cx="5216504" cy="11375882"/>
          </a:xfrm>
        </p:grpSpPr>
        <p:sp>
          <p:nvSpPr>
            <p:cNvPr id="3" name="모서리가 둥근 직사각형 2">
              <a:extLst>
                <a:ext uri="{FF2B5EF4-FFF2-40B4-BE49-F238E27FC236}">
                  <a16:creationId xmlns:a16="http://schemas.microsoft.com/office/drawing/2014/main" id="{A6FBF2FE-1229-EAD1-7701-6F8C849ED441}"/>
                </a:ext>
              </a:extLst>
            </p:cNvPr>
            <p:cNvSpPr/>
            <p:nvPr/>
          </p:nvSpPr>
          <p:spPr>
            <a:xfrm>
              <a:off x="6569097" y="4507245"/>
              <a:ext cx="1969698" cy="498606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79000">
                  <a:schemeClr val="accent1">
                    <a:lumMod val="20000"/>
                    <a:lumOff val="8000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766528FC-4FFB-6E7A-18D9-25E398440446}"/>
                </a:ext>
              </a:extLst>
            </p:cNvPr>
            <p:cNvSpPr/>
            <p:nvPr/>
          </p:nvSpPr>
          <p:spPr>
            <a:xfrm>
              <a:off x="10392952" y="75586"/>
              <a:ext cx="1383412" cy="1383412"/>
            </a:xfrm>
            <a:prstGeom prst="ellipse">
              <a:avLst/>
            </a:prstGeom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99000">
                  <a:schemeClr val="accent1">
                    <a:lumMod val="40000"/>
                    <a:lumOff val="6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13" name="모서리가 둥근 직사각형 12">
              <a:extLst>
                <a:ext uri="{FF2B5EF4-FFF2-40B4-BE49-F238E27FC236}">
                  <a16:creationId xmlns:a16="http://schemas.microsoft.com/office/drawing/2014/main" id="{D014F726-895E-86B3-79E8-FEBA3F2579EB}"/>
                </a:ext>
              </a:extLst>
            </p:cNvPr>
            <p:cNvSpPr/>
            <p:nvPr/>
          </p:nvSpPr>
          <p:spPr>
            <a:xfrm>
              <a:off x="10402188" y="1727636"/>
              <a:ext cx="1383412" cy="6139226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accent2">
                    <a:alpha val="60441"/>
                  </a:schemeClr>
                </a:gs>
                <a:gs pos="0">
                  <a:schemeClr val="accent1">
                    <a:alpha val="79987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14" name="모서리가 둥근 직사각형 13">
              <a:extLst>
                <a:ext uri="{FF2B5EF4-FFF2-40B4-BE49-F238E27FC236}">
                  <a16:creationId xmlns:a16="http://schemas.microsoft.com/office/drawing/2014/main" id="{D25A1AEF-C1DD-4A23-777A-C549F5FF9F3C}"/>
                </a:ext>
              </a:extLst>
            </p:cNvPr>
            <p:cNvSpPr/>
            <p:nvPr/>
          </p:nvSpPr>
          <p:spPr>
            <a:xfrm>
              <a:off x="8785824" y="5126179"/>
              <a:ext cx="1383412" cy="613922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pic>
          <p:nvPicPr>
            <p:cNvPr id="15" name="그림 14" descr="실내, 가구, 흑백, 노트북이(가) 표시된 사진&#10;&#10;자동 생성된 설명">
              <a:extLst>
                <a:ext uri="{FF2B5EF4-FFF2-40B4-BE49-F238E27FC236}">
                  <a16:creationId xmlns:a16="http://schemas.microsoft.com/office/drawing/2014/main" id="{5222C53B-4A0A-5F89-B7BF-2842EB0A4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7329" r="16465" b="3478"/>
            <a:stretch>
              <a:fillRect/>
            </a:stretch>
          </p:blipFill>
          <p:spPr>
            <a:xfrm>
              <a:off x="6569096" y="-110477"/>
              <a:ext cx="3591358" cy="5001393"/>
            </a:xfrm>
            <a:custGeom>
              <a:avLst/>
              <a:gdLst>
                <a:gd name="connsiteX0" fmla="*/ 2901622 w 3591358"/>
                <a:gd name="connsiteY0" fmla="*/ 3621921 h 5001393"/>
                <a:gd name="connsiteX1" fmla="*/ 3591358 w 3591358"/>
                <a:gd name="connsiteY1" fmla="*/ 4311657 h 5001393"/>
                <a:gd name="connsiteX2" fmla="*/ 2901622 w 3591358"/>
                <a:gd name="connsiteY2" fmla="*/ 5001393 h 5001393"/>
                <a:gd name="connsiteX3" fmla="*/ 2211886 w 3591358"/>
                <a:gd name="connsiteY3" fmla="*/ 4311657 h 5001393"/>
                <a:gd name="connsiteX4" fmla="*/ 2901622 w 3591358"/>
                <a:gd name="connsiteY4" fmla="*/ 3621921 h 5001393"/>
                <a:gd name="connsiteX5" fmla="*/ 2207491 w 3591358"/>
                <a:gd name="connsiteY5" fmla="*/ 0 h 5001393"/>
                <a:gd name="connsiteX6" fmla="*/ 3586963 w 3591358"/>
                <a:gd name="connsiteY6" fmla="*/ 0 h 5001393"/>
                <a:gd name="connsiteX7" fmla="*/ 3586962 w 3591358"/>
                <a:gd name="connsiteY7" fmla="*/ 2652106 h 5001393"/>
                <a:gd name="connsiteX8" fmla="*/ 2897226 w 3591358"/>
                <a:gd name="connsiteY8" fmla="*/ 3341842 h 5001393"/>
                <a:gd name="connsiteX9" fmla="*/ 2897227 w 3591358"/>
                <a:gd name="connsiteY9" fmla="*/ 3341841 h 5001393"/>
                <a:gd name="connsiteX10" fmla="*/ 2207491 w 3591358"/>
                <a:gd name="connsiteY10" fmla="*/ 2652105 h 5001393"/>
                <a:gd name="connsiteX11" fmla="*/ 0 w 3591358"/>
                <a:gd name="connsiteY11" fmla="*/ 0 h 5001393"/>
                <a:gd name="connsiteX12" fmla="*/ 1969698 w 3591358"/>
                <a:gd name="connsiteY12" fmla="*/ 0 h 5001393"/>
                <a:gd name="connsiteX13" fmla="*/ 1969698 w 3591358"/>
                <a:gd name="connsiteY13" fmla="*/ 3317571 h 5001393"/>
                <a:gd name="connsiteX14" fmla="*/ 984849 w 3591358"/>
                <a:gd name="connsiteY14" fmla="*/ 4302420 h 5001393"/>
                <a:gd name="connsiteX15" fmla="*/ 0 w 3591358"/>
                <a:gd name="connsiteY15" fmla="*/ 3317571 h 500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91358" h="5001393">
                  <a:moveTo>
                    <a:pt x="2901622" y="3621921"/>
                  </a:moveTo>
                  <a:cubicBezTo>
                    <a:pt x="3282553" y="3621921"/>
                    <a:pt x="3591358" y="3930726"/>
                    <a:pt x="3591358" y="4311657"/>
                  </a:cubicBezTo>
                  <a:cubicBezTo>
                    <a:pt x="3591358" y="4692588"/>
                    <a:pt x="3282553" y="5001393"/>
                    <a:pt x="2901622" y="5001393"/>
                  </a:cubicBezTo>
                  <a:cubicBezTo>
                    <a:pt x="2520691" y="5001393"/>
                    <a:pt x="2211886" y="4692588"/>
                    <a:pt x="2211886" y="4311657"/>
                  </a:cubicBezTo>
                  <a:cubicBezTo>
                    <a:pt x="2211886" y="3930726"/>
                    <a:pt x="2520691" y="3621921"/>
                    <a:pt x="2901622" y="3621921"/>
                  </a:cubicBezTo>
                  <a:close/>
                  <a:moveTo>
                    <a:pt x="2207491" y="0"/>
                  </a:moveTo>
                  <a:lnTo>
                    <a:pt x="3586963" y="0"/>
                  </a:lnTo>
                  <a:lnTo>
                    <a:pt x="3586962" y="2652106"/>
                  </a:lnTo>
                  <a:cubicBezTo>
                    <a:pt x="3586962" y="3033037"/>
                    <a:pt x="3278157" y="3341842"/>
                    <a:pt x="2897226" y="3341842"/>
                  </a:cubicBezTo>
                  <a:lnTo>
                    <a:pt x="2897227" y="3341841"/>
                  </a:lnTo>
                  <a:cubicBezTo>
                    <a:pt x="2516296" y="3341841"/>
                    <a:pt x="2207491" y="3033036"/>
                    <a:pt x="2207491" y="2652105"/>
                  </a:cubicBezTo>
                  <a:close/>
                  <a:moveTo>
                    <a:pt x="0" y="0"/>
                  </a:moveTo>
                  <a:lnTo>
                    <a:pt x="1969698" y="0"/>
                  </a:lnTo>
                  <a:lnTo>
                    <a:pt x="1969698" y="3317571"/>
                  </a:lnTo>
                  <a:cubicBezTo>
                    <a:pt x="1969698" y="3861488"/>
                    <a:pt x="1528766" y="4302420"/>
                    <a:pt x="984849" y="4302420"/>
                  </a:cubicBezTo>
                  <a:cubicBezTo>
                    <a:pt x="440932" y="4302420"/>
                    <a:pt x="0" y="3861488"/>
                    <a:pt x="0" y="3317571"/>
                  </a:cubicBez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1799991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>
            <a:extLst>
              <a:ext uri="{FF2B5EF4-FFF2-40B4-BE49-F238E27FC236}">
                <a16:creationId xmlns:a16="http://schemas.microsoft.com/office/drawing/2014/main" id="{873E74B9-4F8F-31A0-83ED-ED19BBB0849D}"/>
              </a:ext>
            </a:extLst>
          </p:cNvPr>
          <p:cNvSpPr/>
          <p:nvPr/>
        </p:nvSpPr>
        <p:spPr>
          <a:xfrm>
            <a:off x="0" y="0"/>
            <a:ext cx="9832206" cy="6858000"/>
          </a:xfrm>
          <a:custGeom>
            <a:avLst/>
            <a:gdLst>
              <a:gd name="connsiteX0" fmla="*/ 0 w 9832206"/>
              <a:gd name="connsiteY0" fmla="*/ 0 h 6858000"/>
              <a:gd name="connsiteX1" fmla="*/ 8154981 w 9832206"/>
              <a:gd name="connsiteY1" fmla="*/ 0 h 6858000"/>
              <a:gd name="connsiteX2" fmla="*/ 9298004 w 9832206"/>
              <a:gd name="connsiteY2" fmla="*/ 1143023 h 6858000"/>
              <a:gd name="connsiteX3" fmla="*/ 9298004 w 9832206"/>
              <a:gd name="connsiteY3" fmla="*/ 3059123 h 6858000"/>
              <a:gd name="connsiteX4" fmla="*/ 9832206 w 9832206"/>
              <a:gd name="connsiteY4" fmla="*/ 3593325 h 6858000"/>
              <a:gd name="connsiteX5" fmla="*/ 9298004 w 9832206"/>
              <a:gd name="connsiteY5" fmla="*/ 4127527 h 6858000"/>
              <a:gd name="connsiteX6" fmla="*/ 9298004 w 9832206"/>
              <a:gd name="connsiteY6" fmla="*/ 6858000 h 6858000"/>
              <a:gd name="connsiteX7" fmla="*/ 0 w 983220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32206" h="6858000">
                <a:moveTo>
                  <a:pt x="0" y="0"/>
                </a:moveTo>
                <a:lnTo>
                  <a:pt x="8154981" y="0"/>
                </a:lnTo>
                <a:cubicBezTo>
                  <a:pt x="8786255" y="0"/>
                  <a:pt x="9298004" y="511749"/>
                  <a:pt x="9298004" y="1143023"/>
                </a:cubicBezTo>
                <a:lnTo>
                  <a:pt x="9298004" y="3059123"/>
                </a:lnTo>
                <a:cubicBezTo>
                  <a:pt x="9593036" y="3059123"/>
                  <a:pt x="9832206" y="3298293"/>
                  <a:pt x="9832206" y="3593325"/>
                </a:cubicBezTo>
                <a:cubicBezTo>
                  <a:pt x="9832206" y="3888357"/>
                  <a:pt x="9593036" y="4127527"/>
                  <a:pt x="9298004" y="4127527"/>
                </a:cubicBezTo>
                <a:lnTo>
                  <a:pt x="929800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EB53FC-A53A-442E-4169-05BA324D6493}"/>
              </a:ext>
            </a:extLst>
          </p:cNvPr>
          <p:cNvSpPr txBox="1"/>
          <p:nvPr/>
        </p:nvSpPr>
        <p:spPr>
          <a:xfrm>
            <a:off x="1644155" y="824126"/>
            <a:ext cx="14478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Index</a:t>
            </a:r>
            <a:endParaRPr kumimoji="1" lang="ko-Kore-KR" altLang="en-US" sz="4000" b="1" dirty="0">
              <a:solidFill>
                <a:schemeClr val="bg2"/>
              </a:solidFill>
              <a:latin typeface="Roboto" panose="02000000000000000000" pitchFamily="2" charset="0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737138D1-5CFA-FB60-EBEE-01DC7A8F0FD6}"/>
              </a:ext>
            </a:extLst>
          </p:cNvPr>
          <p:cNvGrpSpPr/>
          <p:nvPr/>
        </p:nvGrpSpPr>
        <p:grpSpPr>
          <a:xfrm>
            <a:off x="1644155" y="1858134"/>
            <a:ext cx="4593016" cy="711272"/>
            <a:chOff x="1216852" y="2187708"/>
            <a:chExt cx="4593016" cy="71127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DAFD1C1-DA05-2E03-93B1-9C14653F4253}"/>
                </a:ext>
              </a:extLst>
            </p:cNvPr>
            <p:cNvSpPr txBox="1"/>
            <p:nvPr/>
          </p:nvSpPr>
          <p:spPr>
            <a:xfrm>
              <a:off x="2196073" y="2187708"/>
              <a:ext cx="16226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6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Main Title Here</a:t>
              </a:r>
              <a:endParaRPr kumimoji="1" lang="ko-Kore-KR" altLang="en-US" sz="1600" dirty="0">
                <a:solidFill>
                  <a:schemeClr val="bg2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539D662-0274-6951-647E-78C42C2F5834}"/>
                </a:ext>
              </a:extLst>
            </p:cNvPr>
            <p:cNvSpPr txBox="1"/>
            <p:nvPr/>
          </p:nvSpPr>
          <p:spPr>
            <a:xfrm>
              <a:off x="1216852" y="2233874"/>
              <a:ext cx="6559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3200" b="1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0</a:t>
              </a:r>
              <a:r>
                <a:rPr kumimoji="1" lang="en-US" altLang="ko-KR" sz="3200" b="1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kumimoji="1" lang="ko-Kore-KR" altLang="en-US" sz="3200" b="1" dirty="0">
                <a:solidFill>
                  <a:schemeClr val="bg2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DEE6761-E603-A8DE-23FF-135193341CB7}"/>
                </a:ext>
              </a:extLst>
            </p:cNvPr>
            <p:cNvSpPr txBox="1"/>
            <p:nvPr/>
          </p:nvSpPr>
          <p:spPr>
            <a:xfrm>
              <a:off x="2196072" y="2637370"/>
              <a:ext cx="361379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Lorem ipsum dolor sit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amet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consectetur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adipiscing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elit</a:t>
              </a:r>
              <a:endParaRPr kumimoji="1" lang="ko-Kore-KR" altLang="en-US" sz="1100" dirty="0">
                <a:solidFill>
                  <a:schemeClr val="bg2"/>
                </a:solidFill>
                <a:latin typeface="Roboto Light" panose="02000000000000000000" pitchFamily="2" charset="0"/>
                <a:ea typeface="KoPubWorldDotum Light" pitchFamily="2" charset="-127"/>
                <a:cs typeface="KoPubWorldDotum Light" pitchFamily="2" charset="-127"/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999D1FD5-B1A5-B051-E12A-3C72798E89ED}"/>
              </a:ext>
            </a:extLst>
          </p:cNvPr>
          <p:cNvGrpSpPr/>
          <p:nvPr/>
        </p:nvGrpSpPr>
        <p:grpSpPr>
          <a:xfrm>
            <a:off x="1644155" y="3012957"/>
            <a:ext cx="4593017" cy="711272"/>
            <a:chOff x="1216852" y="2187708"/>
            <a:chExt cx="4593017" cy="711272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1CA3559-B415-0681-76AC-EEEC284A07A6}"/>
                </a:ext>
              </a:extLst>
            </p:cNvPr>
            <p:cNvSpPr txBox="1"/>
            <p:nvPr/>
          </p:nvSpPr>
          <p:spPr>
            <a:xfrm>
              <a:off x="2196073" y="2187708"/>
              <a:ext cx="16226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6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Main Title Here</a:t>
              </a:r>
              <a:endParaRPr kumimoji="1" lang="ko-Kore-KR" altLang="en-US" sz="1600" dirty="0">
                <a:solidFill>
                  <a:schemeClr val="bg2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E21B962-E352-5DF3-F143-520E2447E9FB}"/>
                </a:ext>
              </a:extLst>
            </p:cNvPr>
            <p:cNvSpPr txBox="1"/>
            <p:nvPr/>
          </p:nvSpPr>
          <p:spPr>
            <a:xfrm>
              <a:off x="1216852" y="2233874"/>
              <a:ext cx="6559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3200" b="1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0</a:t>
              </a:r>
              <a:r>
                <a:rPr kumimoji="1" lang="en-US" altLang="ko-KR" sz="3200" b="1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</a:t>
              </a:r>
              <a:endParaRPr kumimoji="1" lang="ko-Kore-KR" altLang="en-US" sz="3200" b="1" dirty="0">
                <a:solidFill>
                  <a:schemeClr val="bg2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0DA1A6D-6F84-4DE9-F6BD-23DBBB1E6B06}"/>
                </a:ext>
              </a:extLst>
            </p:cNvPr>
            <p:cNvSpPr txBox="1"/>
            <p:nvPr/>
          </p:nvSpPr>
          <p:spPr>
            <a:xfrm>
              <a:off x="2196073" y="2637370"/>
              <a:ext cx="361379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Lorem ipsum dolor sit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amet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consectetur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adipiscing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elit</a:t>
              </a:r>
              <a:endParaRPr kumimoji="1" lang="ko-Kore-KR" altLang="en-US" sz="1100" dirty="0">
                <a:solidFill>
                  <a:schemeClr val="bg2"/>
                </a:solidFill>
                <a:latin typeface="Roboto Light" panose="02000000000000000000" pitchFamily="2" charset="0"/>
                <a:ea typeface="KoPubWorldDotum Light" pitchFamily="2" charset="-127"/>
                <a:cs typeface="KoPubWorldDotum Light" pitchFamily="2" charset="-127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491D490F-870B-9FD9-35B0-67B153AF35B3}"/>
              </a:ext>
            </a:extLst>
          </p:cNvPr>
          <p:cNvGrpSpPr/>
          <p:nvPr/>
        </p:nvGrpSpPr>
        <p:grpSpPr>
          <a:xfrm>
            <a:off x="1644155" y="4167780"/>
            <a:ext cx="4593015" cy="711272"/>
            <a:chOff x="1216852" y="2187708"/>
            <a:chExt cx="4593015" cy="711272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AD8348A-8762-0B7D-A9BA-C62A9791A595}"/>
                </a:ext>
              </a:extLst>
            </p:cNvPr>
            <p:cNvSpPr txBox="1"/>
            <p:nvPr/>
          </p:nvSpPr>
          <p:spPr>
            <a:xfrm>
              <a:off x="2196073" y="2187708"/>
              <a:ext cx="16226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6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Main Title Here</a:t>
              </a:r>
              <a:endParaRPr kumimoji="1" lang="ko-Kore-KR" altLang="en-US" sz="1600" dirty="0">
                <a:solidFill>
                  <a:schemeClr val="bg2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D655E07-DC40-BE3C-1292-D221D79BE94D}"/>
                </a:ext>
              </a:extLst>
            </p:cNvPr>
            <p:cNvSpPr txBox="1"/>
            <p:nvPr/>
          </p:nvSpPr>
          <p:spPr>
            <a:xfrm>
              <a:off x="1216852" y="2233874"/>
              <a:ext cx="6559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3200" b="1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0</a:t>
              </a:r>
              <a:r>
                <a:rPr kumimoji="1" lang="en-US" altLang="ko-KR" sz="3200" b="1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3</a:t>
              </a:r>
              <a:endParaRPr kumimoji="1" lang="ko-Kore-KR" altLang="en-US" sz="3200" b="1" dirty="0">
                <a:solidFill>
                  <a:schemeClr val="bg2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BA6B69E-51F9-57D6-13E2-E81FA8505A7C}"/>
                </a:ext>
              </a:extLst>
            </p:cNvPr>
            <p:cNvSpPr txBox="1"/>
            <p:nvPr/>
          </p:nvSpPr>
          <p:spPr>
            <a:xfrm>
              <a:off x="2196072" y="2637370"/>
              <a:ext cx="361379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Lorem ipsum dolor sit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amet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consectetur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adipiscing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elit</a:t>
              </a:r>
              <a:endParaRPr kumimoji="1" lang="ko-Kore-KR" altLang="en-US" sz="1100" dirty="0">
                <a:solidFill>
                  <a:schemeClr val="bg2"/>
                </a:solidFill>
                <a:latin typeface="Roboto Light" panose="02000000000000000000" pitchFamily="2" charset="0"/>
                <a:ea typeface="KoPubWorldDotum Light" pitchFamily="2" charset="-127"/>
                <a:cs typeface="KoPubWorldDotum Light" pitchFamily="2" charset="-127"/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3EED50CF-DDFC-993C-A9B2-F1336D5C344B}"/>
              </a:ext>
            </a:extLst>
          </p:cNvPr>
          <p:cNvGrpSpPr/>
          <p:nvPr/>
        </p:nvGrpSpPr>
        <p:grpSpPr>
          <a:xfrm>
            <a:off x="1644155" y="5322602"/>
            <a:ext cx="4593015" cy="711272"/>
            <a:chOff x="1216852" y="2187708"/>
            <a:chExt cx="4593015" cy="711272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4A72AC2-729C-FCE6-0485-1420CFE5A76F}"/>
                </a:ext>
              </a:extLst>
            </p:cNvPr>
            <p:cNvSpPr txBox="1"/>
            <p:nvPr/>
          </p:nvSpPr>
          <p:spPr>
            <a:xfrm>
              <a:off x="2196073" y="2187708"/>
              <a:ext cx="16226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6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Main Title Here</a:t>
              </a:r>
              <a:endParaRPr kumimoji="1" lang="ko-Kore-KR" altLang="en-US" sz="1600" dirty="0">
                <a:solidFill>
                  <a:schemeClr val="bg2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5278FCF-9DD4-8EB9-849C-8C6901146B3A}"/>
                </a:ext>
              </a:extLst>
            </p:cNvPr>
            <p:cNvSpPr txBox="1"/>
            <p:nvPr/>
          </p:nvSpPr>
          <p:spPr>
            <a:xfrm>
              <a:off x="1216852" y="2233874"/>
              <a:ext cx="65594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3200" b="1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0</a:t>
              </a:r>
              <a:r>
                <a:rPr kumimoji="1" lang="en-US" altLang="ko-KR" sz="3200" b="1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4</a:t>
              </a:r>
              <a:endParaRPr kumimoji="1" lang="ko-Kore-KR" altLang="en-US" sz="3200" b="1" dirty="0">
                <a:solidFill>
                  <a:schemeClr val="bg2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E175B6E-FEA8-2A51-391E-180CEE53DDC2}"/>
                </a:ext>
              </a:extLst>
            </p:cNvPr>
            <p:cNvSpPr txBox="1"/>
            <p:nvPr/>
          </p:nvSpPr>
          <p:spPr>
            <a:xfrm>
              <a:off x="2196073" y="2637370"/>
              <a:ext cx="361379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Lorem ipsum dolor sit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amet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consectetur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adipiscing</a:t>
              </a:r>
              <a:r>
                <a:rPr lang="en" altLang="ko-Kore-KR" sz="1100" dirty="0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100" dirty="0" err="1">
                  <a:solidFill>
                    <a:schemeClr val="bg2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elit</a:t>
              </a:r>
              <a:endParaRPr kumimoji="1" lang="ko-Kore-KR" altLang="en-US" sz="1100" dirty="0">
                <a:solidFill>
                  <a:schemeClr val="bg2"/>
                </a:solidFill>
                <a:latin typeface="Roboto Light" panose="02000000000000000000" pitchFamily="2" charset="0"/>
                <a:ea typeface="KoPubWorldDotum Light" pitchFamily="2" charset="-127"/>
                <a:cs typeface="KoPubWorldDotum Light" pitchFamily="2" charset="-127"/>
              </a:endParaRPr>
            </a:p>
          </p:txBody>
        </p:sp>
      </p:grpSp>
      <p:sp>
        <p:nvSpPr>
          <p:cNvPr id="70" name="갈매기형 수장[C] 69">
            <a:extLst>
              <a:ext uri="{FF2B5EF4-FFF2-40B4-BE49-F238E27FC236}">
                <a16:creationId xmlns:a16="http://schemas.microsoft.com/office/drawing/2014/main" id="{EF008C11-3DE7-C391-6884-40F3D92C6698}"/>
              </a:ext>
            </a:extLst>
          </p:cNvPr>
          <p:cNvSpPr/>
          <p:nvPr/>
        </p:nvSpPr>
        <p:spPr>
          <a:xfrm>
            <a:off x="9370429" y="3442133"/>
            <a:ext cx="198195" cy="302384"/>
          </a:xfrm>
          <a:prstGeom prst="chevron">
            <a:avLst>
              <a:gd name="adj" fmla="val 9038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890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201B9090-9047-3CF8-7579-89F49281BB1B}"/>
              </a:ext>
            </a:extLst>
          </p:cNvPr>
          <p:cNvSpPr/>
          <p:nvPr/>
        </p:nvSpPr>
        <p:spPr>
          <a:xfrm>
            <a:off x="-3250833" y="2177602"/>
            <a:ext cx="9912659" cy="2671010"/>
          </a:xfrm>
          <a:prstGeom prst="roundRect">
            <a:avLst>
              <a:gd name="adj" fmla="val 50000"/>
            </a:avLst>
          </a:prstGeom>
          <a:gradFill>
            <a:gsLst>
              <a:gs pos="99000">
                <a:schemeClr val="accent2">
                  <a:alpha val="49121"/>
                </a:schemeClr>
              </a:gs>
              <a:gs pos="0">
                <a:schemeClr val="accent1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B6723-2985-2DE0-FE64-6D07B86044FB}"/>
              </a:ext>
            </a:extLst>
          </p:cNvPr>
          <p:cNvSpPr txBox="1"/>
          <p:nvPr/>
        </p:nvSpPr>
        <p:spPr>
          <a:xfrm>
            <a:off x="1203158" y="653977"/>
            <a:ext cx="22990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r>
              <a:rPr kumimoji="1" lang="en-US" altLang="ko-Kore-KR" sz="4000" b="1" dirty="0">
                <a:solidFill>
                  <a:srgbClr val="3C3D4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1" lang="en-US" altLang="ko-Kore-KR" sz="40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</a:t>
            </a:r>
            <a:endParaRPr kumimoji="1" lang="ko-Kore-KR" altLang="en-US" sz="4000" b="1" dirty="0">
              <a:solidFill>
                <a:schemeClr val="accent1"/>
              </a:solidFill>
              <a:latin typeface="Roboto" panose="02000000000000000000" pitchFamily="2" charset="0"/>
            </a:endParaRPr>
          </a:p>
        </p:txBody>
      </p:sp>
      <p:pic>
        <p:nvPicPr>
          <p:cNvPr id="18" name="그림 17" descr="실내, 의류, 가구, 사람이(가) 표시된 사진&#10;&#10;자동 생성된 설명">
            <a:extLst>
              <a:ext uri="{FF2B5EF4-FFF2-40B4-BE49-F238E27FC236}">
                <a16:creationId xmlns:a16="http://schemas.microsoft.com/office/drawing/2014/main" id="{C7395817-B6DC-E148-3E3C-D4C5CBEEB4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546" r="1407" b="34658"/>
          <a:stretch>
            <a:fillRect/>
          </a:stretch>
        </p:blipFill>
        <p:spPr>
          <a:xfrm>
            <a:off x="-545439" y="1780675"/>
            <a:ext cx="8095247" cy="2671010"/>
          </a:xfrm>
          <a:custGeom>
            <a:avLst/>
            <a:gdLst>
              <a:gd name="connsiteX0" fmla="*/ 0 w 8095247"/>
              <a:gd name="connsiteY0" fmla="*/ 0 h 2671010"/>
              <a:gd name="connsiteX1" fmla="*/ 6759742 w 8095247"/>
              <a:gd name="connsiteY1" fmla="*/ 0 h 2671010"/>
              <a:gd name="connsiteX2" fmla="*/ 8095247 w 8095247"/>
              <a:gd name="connsiteY2" fmla="*/ 1335505 h 2671010"/>
              <a:gd name="connsiteX3" fmla="*/ 6759742 w 8095247"/>
              <a:gd name="connsiteY3" fmla="*/ 2671010 h 2671010"/>
              <a:gd name="connsiteX4" fmla="*/ 0 w 8095247"/>
              <a:gd name="connsiteY4" fmla="*/ 2671010 h 2671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95247" h="2671010">
                <a:moveTo>
                  <a:pt x="0" y="0"/>
                </a:moveTo>
                <a:lnTo>
                  <a:pt x="6759742" y="0"/>
                </a:lnTo>
                <a:cubicBezTo>
                  <a:pt x="7497321" y="0"/>
                  <a:pt x="8095247" y="597926"/>
                  <a:pt x="8095247" y="1335505"/>
                </a:cubicBezTo>
                <a:cubicBezTo>
                  <a:pt x="8095247" y="2073084"/>
                  <a:pt x="7497321" y="2671010"/>
                  <a:pt x="6759742" y="2671010"/>
                </a:cubicBezTo>
                <a:lnTo>
                  <a:pt x="0" y="2671010"/>
                </a:lnTo>
                <a:close/>
              </a:path>
            </a:pathLst>
          </a:custGeom>
        </p:spPr>
      </p:pic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B36FF1C0-51F4-8117-66B0-41ECAAC20124}"/>
              </a:ext>
            </a:extLst>
          </p:cNvPr>
          <p:cNvSpPr/>
          <p:nvPr/>
        </p:nvSpPr>
        <p:spPr>
          <a:xfrm>
            <a:off x="4822257" y="3931919"/>
            <a:ext cx="9625262" cy="2204185"/>
          </a:xfrm>
          <a:prstGeom prst="roundRect">
            <a:avLst>
              <a:gd name="adj" fmla="val 50000"/>
            </a:avLst>
          </a:prstGeom>
          <a:solidFill>
            <a:schemeClr val="accent1">
              <a:alpha val="6302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7512DD-ED0E-B837-B07A-DD8D707D3FC6}"/>
              </a:ext>
            </a:extLst>
          </p:cNvPr>
          <p:cNvSpPr txBox="1"/>
          <p:nvPr/>
        </p:nvSpPr>
        <p:spPr>
          <a:xfrm>
            <a:off x="5832910" y="4273539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chemeClr val="bg2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We are…</a:t>
            </a:r>
            <a:endParaRPr kumimoji="1" lang="ko-Kore-KR" altLang="en-US" sz="2400" dirty="0">
              <a:solidFill>
                <a:schemeClr val="bg2"/>
              </a:solidFill>
              <a:latin typeface="Roboto Medium" panose="020000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4C754D-315F-DF51-61C3-63069D379DC6}"/>
              </a:ext>
            </a:extLst>
          </p:cNvPr>
          <p:cNvSpPr txBox="1"/>
          <p:nvPr/>
        </p:nvSpPr>
        <p:spPr>
          <a:xfrm>
            <a:off x="5881035" y="4805617"/>
            <a:ext cx="4390946" cy="826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Lorem ipsum dolor sit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amet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consectetur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adipiscing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elit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sed do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eiusmod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tempor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incididunt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ut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labore et dolore magna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aliqua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Nisl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tincidunt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eget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nullam</a:t>
            </a:r>
            <a:r>
              <a:rPr lang="en" altLang="ko-Kore-KR" sz="1100" dirty="0">
                <a:solidFill>
                  <a:schemeClr val="bg2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non.</a:t>
            </a:r>
            <a:endParaRPr kumimoji="1" lang="ko-Kore-KR" altLang="en-US" sz="1100" dirty="0">
              <a:solidFill>
                <a:schemeClr val="bg2"/>
              </a:solidFill>
              <a:latin typeface="Roboto Light" panose="02000000000000000000" pitchFamily="2" charset="0"/>
            </a:endParaRPr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2B495252-B31C-5FD5-5CFD-46F81F466284}"/>
              </a:ext>
            </a:extLst>
          </p:cNvPr>
          <p:cNvSpPr/>
          <p:nvPr/>
        </p:nvSpPr>
        <p:spPr>
          <a:xfrm>
            <a:off x="7786839" y="3175034"/>
            <a:ext cx="1232034" cy="404260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accent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41A79B-D14D-3B07-ACBC-03B16498DBE2}"/>
              </a:ext>
            </a:extLst>
          </p:cNvPr>
          <p:cNvSpPr txBox="1"/>
          <p:nvPr/>
        </p:nvSpPr>
        <p:spPr>
          <a:xfrm>
            <a:off x="7941745" y="3223275"/>
            <a:ext cx="9510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accent1"/>
                </a:solidFill>
              </a:rPr>
              <a:t># Keyword</a:t>
            </a:r>
            <a:endParaRPr kumimoji="1" lang="ko-Kore-KR" altLang="en-US" sz="1400" dirty="0">
              <a:solidFill>
                <a:schemeClr val="accent1"/>
              </a:solidFill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FFF80AAD-0BF7-549E-3D5A-A6EEF323F251}"/>
              </a:ext>
            </a:extLst>
          </p:cNvPr>
          <p:cNvSpPr/>
          <p:nvPr/>
        </p:nvSpPr>
        <p:spPr>
          <a:xfrm>
            <a:off x="9175604" y="3175034"/>
            <a:ext cx="1232034" cy="404260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accent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356379-9037-6EAA-A707-FBB32EC3173D}"/>
              </a:ext>
            </a:extLst>
          </p:cNvPr>
          <p:cNvSpPr txBox="1"/>
          <p:nvPr/>
        </p:nvSpPr>
        <p:spPr>
          <a:xfrm>
            <a:off x="9330510" y="3223275"/>
            <a:ext cx="9510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accent1"/>
                </a:solidFill>
              </a:rPr>
              <a:t># Keyword</a:t>
            </a:r>
            <a:endParaRPr kumimoji="1" lang="ko-Kore-KR" altLang="en-US" sz="1400" dirty="0">
              <a:solidFill>
                <a:schemeClr val="accent1"/>
              </a:solidFill>
            </a:endParaRPr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34EC5AC0-57C9-A1B2-BEDD-08B7EF60A37E}"/>
              </a:ext>
            </a:extLst>
          </p:cNvPr>
          <p:cNvSpPr/>
          <p:nvPr/>
        </p:nvSpPr>
        <p:spPr>
          <a:xfrm>
            <a:off x="7786839" y="2568643"/>
            <a:ext cx="1617044" cy="404260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accent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4E572B2-E0A4-B8C0-1573-96F3BCC7F7DB}"/>
              </a:ext>
            </a:extLst>
          </p:cNvPr>
          <p:cNvSpPr txBox="1"/>
          <p:nvPr/>
        </p:nvSpPr>
        <p:spPr>
          <a:xfrm>
            <a:off x="7941745" y="2616884"/>
            <a:ext cx="13430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accent1"/>
                </a:solidFill>
              </a:rPr>
              <a:t># Keyword Here</a:t>
            </a:r>
            <a:endParaRPr kumimoji="1" lang="ko-Kore-KR" altLang="en-US" sz="1400" dirty="0">
              <a:solidFill>
                <a:schemeClr val="accent1"/>
              </a:solidFill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1EA4B70-82AD-923D-356C-95295CA97DD7}"/>
              </a:ext>
            </a:extLst>
          </p:cNvPr>
          <p:cNvGrpSpPr/>
          <p:nvPr/>
        </p:nvGrpSpPr>
        <p:grpSpPr>
          <a:xfrm>
            <a:off x="9572814" y="2542799"/>
            <a:ext cx="699167" cy="455269"/>
            <a:chOff x="9089726" y="653977"/>
            <a:chExt cx="1979327" cy="1288857"/>
          </a:xfrm>
        </p:grpSpPr>
        <p:sp>
          <p:nvSpPr>
            <p:cNvPr id="7" name="자유형 6">
              <a:extLst>
                <a:ext uri="{FF2B5EF4-FFF2-40B4-BE49-F238E27FC236}">
                  <a16:creationId xmlns:a16="http://schemas.microsoft.com/office/drawing/2014/main" id="{A9A1CD04-78C2-14C4-62B4-F8695F365BA7}"/>
                </a:ext>
              </a:extLst>
            </p:cNvPr>
            <p:cNvSpPr/>
            <p:nvPr/>
          </p:nvSpPr>
          <p:spPr>
            <a:xfrm rot="5400000">
              <a:off x="9434961" y="308742"/>
              <a:ext cx="1288857" cy="1979327"/>
            </a:xfrm>
            <a:custGeom>
              <a:avLst/>
              <a:gdLst>
                <a:gd name="connsiteX0" fmla="*/ 0 w 1288857"/>
                <a:gd name="connsiteY0" fmla="*/ 1819708 h 1979327"/>
                <a:gd name="connsiteX1" fmla="*/ 0 w 1288857"/>
                <a:gd name="connsiteY1" fmla="*/ 159619 h 1979327"/>
                <a:gd name="connsiteX2" fmla="*/ 159619 w 1288857"/>
                <a:gd name="connsiteY2" fmla="*/ 0 h 1979327"/>
                <a:gd name="connsiteX3" fmla="*/ 967079 w 1288857"/>
                <a:gd name="connsiteY3" fmla="*/ 0 h 1979327"/>
                <a:gd name="connsiteX4" fmla="*/ 1126698 w 1288857"/>
                <a:gd name="connsiteY4" fmla="*/ 159619 h 1979327"/>
                <a:gd name="connsiteX5" fmla="*/ 1126698 w 1288857"/>
                <a:gd name="connsiteY5" fmla="*/ 1329532 h 1979327"/>
                <a:gd name="connsiteX6" fmla="*/ 1132279 w 1288857"/>
                <a:gd name="connsiteY6" fmla="*/ 1321501 h 1979327"/>
                <a:gd name="connsiteX7" fmla="*/ 1288857 w 1288857"/>
                <a:gd name="connsiteY7" fmla="*/ 1546830 h 1979327"/>
                <a:gd name="connsiteX8" fmla="*/ 1126698 w 1288857"/>
                <a:gd name="connsiteY8" fmla="*/ 1546830 h 1979327"/>
                <a:gd name="connsiteX9" fmla="*/ 1126698 w 1288857"/>
                <a:gd name="connsiteY9" fmla="*/ 1819708 h 1979327"/>
                <a:gd name="connsiteX10" fmla="*/ 967079 w 1288857"/>
                <a:gd name="connsiteY10" fmla="*/ 1979327 h 1979327"/>
                <a:gd name="connsiteX11" fmla="*/ 159619 w 1288857"/>
                <a:gd name="connsiteY11" fmla="*/ 1979327 h 1979327"/>
                <a:gd name="connsiteX12" fmla="*/ 0 w 1288857"/>
                <a:gd name="connsiteY12" fmla="*/ 1819708 h 19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8857" h="1979327">
                  <a:moveTo>
                    <a:pt x="0" y="1819708"/>
                  </a:moveTo>
                  <a:lnTo>
                    <a:pt x="0" y="159619"/>
                  </a:lnTo>
                  <a:cubicBezTo>
                    <a:pt x="0" y="71464"/>
                    <a:pt x="71464" y="0"/>
                    <a:pt x="159619" y="0"/>
                  </a:cubicBezTo>
                  <a:lnTo>
                    <a:pt x="967079" y="0"/>
                  </a:lnTo>
                  <a:cubicBezTo>
                    <a:pt x="1055234" y="0"/>
                    <a:pt x="1126698" y="71464"/>
                    <a:pt x="1126698" y="159619"/>
                  </a:cubicBezTo>
                  <a:lnTo>
                    <a:pt x="1126698" y="1329532"/>
                  </a:lnTo>
                  <a:lnTo>
                    <a:pt x="1132279" y="1321501"/>
                  </a:lnTo>
                  <a:lnTo>
                    <a:pt x="1288857" y="1546830"/>
                  </a:lnTo>
                  <a:lnTo>
                    <a:pt x="1126698" y="1546830"/>
                  </a:lnTo>
                  <a:lnTo>
                    <a:pt x="1126698" y="1819708"/>
                  </a:lnTo>
                  <a:cubicBezTo>
                    <a:pt x="1126698" y="1907863"/>
                    <a:pt x="1055234" y="1979327"/>
                    <a:pt x="967079" y="1979327"/>
                  </a:cubicBezTo>
                  <a:lnTo>
                    <a:pt x="159619" y="1979327"/>
                  </a:lnTo>
                  <a:cubicBezTo>
                    <a:pt x="71464" y="1979327"/>
                    <a:pt x="0" y="1907863"/>
                    <a:pt x="0" y="1819708"/>
                  </a:cubicBez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9" name="직선 연결선[R] 8">
              <a:extLst>
                <a:ext uri="{FF2B5EF4-FFF2-40B4-BE49-F238E27FC236}">
                  <a16:creationId xmlns:a16="http://schemas.microsoft.com/office/drawing/2014/main" id="{5C7695FD-C18D-37CC-E87D-7C29EFA8CBF3}"/>
                </a:ext>
              </a:extLst>
            </p:cNvPr>
            <p:cNvCxnSpPr>
              <a:cxnSpLocks/>
            </p:cNvCxnSpPr>
            <p:nvPr/>
          </p:nvCxnSpPr>
          <p:spPr>
            <a:xfrm>
              <a:off x="9341538" y="896578"/>
              <a:ext cx="1441486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>
              <a:extLst>
                <a:ext uri="{FF2B5EF4-FFF2-40B4-BE49-F238E27FC236}">
                  <a16:creationId xmlns:a16="http://schemas.microsoft.com/office/drawing/2014/main" id="{0BA3DD12-4DCD-FAA5-2110-3A4C12E11680}"/>
                </a:ext>
              </a:extLst>
            </p:cNvPr>
            <p:cNvCxnSpPr>
              <a:cxnSpLocks/>
            </p:cNvCxnSpPr>
            <p:nvPr/>
          </p:nvCxnSpPr>
          <p:spPr>
            <a:xfrm>
              <a:off x="9341538" y="1060207"/>
              <a:ext cx="1441486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[R] 11">
              <a:extLst>
                <a:ext uri="{FF2B5EF4-FFF2-40B4-BE49-F238E27FC236}">
                  <a16:creationId xmlns:a16="http://schemas.microsoft.com/office/drawing/2014/main" id="{04DE23DA-765D-41C8-3332-05681E763B6C}"/>
                </a:ext>
              </a:extLst>
            </p:cNvPr>
            <p:cNvCxnSpPr>
              <a:cxnSpLocks/>
            </p:cNvCxnSpPr>
            <p:nvPr/>
          </p:nvCxnSpPr>
          <p:spPr>
            <a:xfrm>
              <a:off x="9341538" y="1223837"/>
              <a:ext cx="1441486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[R] 12">
              <a:extLst>
                <a:ext uri="{FF2B5EF4-FFF2-40B4-BE49-F238E27FC236}">
                  <a16:creationId xmlns:a16="http://schemas.microsoft.com/office/drawing/2014/main" id="{CD407722-2A93-80D2-C283-07A63AEB36F1}"/>
                </a:ext>
              </a:extLst>
            </p:cNvPr>
            <p:cNvCxnSpPr>
              <a:cxnSpLocks/>
            </p:cNvCxnSpPr>
            <p:nvPr/>
          </p:nvCxnSpPr>
          <p:spPr>
            <a:xfrm>
              <a:off x="9341538" y="1406717"/>
              <a:ext cx="822740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88655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574CE404-29F2-3A6F-FF06-E1E2FBB89C88}"/>
              </a:ext>
            </a:extLst>
          </p:cNvPr>
          <p:cNvSpPr txBox="1"/>
          <p:nvPr/>
        </p:nvSpPr>
        <p:spPr>
          <a:xfrm>
            <a:off x="894645" y="448539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Main Title</a:t>
            </a:r>
            <a:endParaRPr kumimoji="1" lang="ko-Kore-KR" altLang="en-US" b="1" dirty="0">
              <a:solidFill>
                <a:schemeClr val="accent1"/>
              </a:solidFill>
              <a:latin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8BE9E13-33C3-E923-69F3-F9CB26A02AD4}"/>
              </a:ext>
            </a:extLst>
          </p:cNvPr>
          <p:cNvSpPr txBox="1"/>
          <p:nvPr/>
        </p:nvSpPr>
        <p:spPr>
          <a:xfrm>
            <a:off x="894645" y="4946563"/>
            <a:ext cx="1920719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Lorem ipsum dolor sit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amet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consectetur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adipiscing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elit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sed do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eiusmod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tempor</a:t>
            </a:r>
            <a:endParaRPr lang="en" altLang="ko-Kore-KR" sz="11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incididunt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ut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labore et</a:t>
            </a:r>
          </a:p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dolore magna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aliqua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  <a:endParaRPr kumimoji="1" lang="ko-Kore-KR" altLang="en-US" sz="1100" dirty="0">
              <a:solidFill>
                <a:schemeClr val="accent1"/>
              </a:solidFill>
              <a:latin typeface="Roboto Light" panose="020000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B671DC-AE4A-0954-3188-927E86183D89}"/>
              </a:ext>
            </a:extLst>
          </p:cNvPr>
          <p:cNvSpPr txBox="1"/>
          <p:nvPr/>
        </p:nvSpPr>
        <p:spPr>
          <a:xfrm>
            <a:off x="1203158" y="653977"/>
            <a:ext cx="1500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Goals</a:t>
            </a:r>
            <a:endParaRPr kumimoji="1" lang="ko-Kore-KR" altLang="en-US" sz="4000" b="1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82" name="자유형 81">
            <a:extLst>
              <a:ext uri="{FF2B5EF4-FFF2-40B4-BE49-F238E27FC236}">
                <a16:creationId xmlns:a16="http://schemas.microsoft.com/office/drawing/2014/main" id="{61F9CD93-A7C2-0F65-7A66-BBD1082489C4}"/>
              </a:ext>
            </a:extLst>
          </p:cNvPr>
          <p:cNvSpPr/>
          <p:nvPr/>
        </p:nvSpPr>
        <p:spPr>
          <a:xfrm>
            <a:off x="3415862" y="1007920"/>
            <a:ext cx="5360276" cy="5360276"/>
          </a:xfrm>
          <a:custGeom>
            <a:avLst/>
            <a:gdLst>
              <a:gd name="connsiteX0" fmla="*/ 2680138 w 5360276"/>
              <a:gd name="connsiteY0" fmla="*/ 1860331 h 5360276"/>
              <a:gd name="connsiteX1" fmla="*/ 1860331 w 5360276"/>
              <a:gd name="connsiteY1" fmla="*/ 2680138 h 5360276"/>
              <a:gd name="connsiteX2" fmla="*/ 2680138 w 5360276"/>
              <a:gd name="connsiteY2" fmla="*/ 3499945 h 5360276"/>
              <a:gd name="connsiteX3" fmla="*/ 3499945 w 5360276"/>
              <a:gd name="connsiteY3" fmla="*/ 2680138 h 5360276"/>
              <a:gd name="connsiteX4" fmla="*/ 2680138 w 5360276"/>
              <a:gd name="connsiteY4" fmla="*/ 1860331 h 5360276"/>
              <a:gd name="connsiteX5" fmla="*/ 2680138 w 5360276"/>
              <a:gd name="connsiteY5" fmla="*/ 0 h 5360276"/>
              <a:gd name="connsiteX6" fmla="*/ 5360276 w 5360276"/>
              <a:gd name="connsiteY6" fmla="*/ 2680138 h 5360276"/>
              <a:gd name="connsiteX7" fmla="*/ 2680138 w 5360276"/>
              <a:gd name="connsiteY7" fmla="*/ 5360276 h 5360276"/>
              <a:gd name="connsiteX8" fmla="*/ 0 w 5360276"/>
              <a:gd name="connsiteY8" fmla="*/ 2680138 h 5360276"/>
              <a:gd name="connsiteX9" fmla="*/ 2680138 w 5360276"/>
              <a:gd name="connsiteY9" fmla="*/ 0 h 5360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276" h="5360276">
                <a:moveTo>
                  <a:pt x="2680138" y="1860331"/>
                </a:moveTo>
                <a:cubicBezTo>
                  <a:pt x="2227371" y="1860331"/>
                  <a:pt x="1860331" y="2227371"/>
                  <a:pt x="1860331" y="2680138"/>
                </a:cubicBezTo>
                <a:cubicBezTo>
                  <a:pt x="1860331" y="3132905"/>
                  <a:pt x="2227371" y="3499945"/>
                  <a:pt x="2680138" y="3499945"/>
                </a:cubicBezTo>
                <a:cubicBezTo>
                  <a:pt x="3132905" y="3499945"/>
                  <a:pt x="3499945" y="3132905"/>
                  <a:pt x="3499945" y="2680138"/>
                </a:cubicBezTo>
                <a:cubicBezTo>
                  <a:pt x="3499945" y="2227371"/>
                  <a:pt x="3132905" y="1860331"/>
                  <a:pt x="2680138" y="1860331"/>
                </a:cubicBezTo>
                <a:close/>
                <a:moveTo>
                  <a:pt x="2680138" y="0"/>
                </a:moveTo>
                <a:cubicBezTo>
                  <a:pt x="4160337" y="0"/>
                  <a:pt x="5360276" y="1199939"/>
                  <a:pt x="5360276" y="2680138"/>
                </a:cubicBezTo>
                <a:cubicBezTo>
                  <a:pt x="5360276" y="4160337"/>
                  <a:pt x="4160337" y="5360276"/>
                  <a:pt x="2680138" y="5360276"/>
                </a:cubicBezTo>
                <a:cubicBezTo>
                  <a:pt x="1199939" y="5360276"/>
                  <a:pt x="0" y="4160337"/>
                  <a:pt x="0" y="2680138"/>
                </a:cubicBezTo>
                <a:cubicBezTo>
                  <a:pt x="0" y="1199939"/>
                  <a:pt x="1199939" y="0"/>
                  <a:pt x="2680138" y="0"/>
                </a:cubicBezTo>
                <a:close/>
              </a:path>
            </a:pathLst>
          </a:cu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8EC69D5A-A9B7-4928-E26A-5ADCF3A0F1ED}"/>
              </a:ext>
            </a:extLst>
          </p:cNvPr>
          <p:cNvGrpSpPr/>
          <p:nvPr/>
        </p:nvGrpSpPr>
        <p:grpSpPr>
          <a:xfrm rot="10800000">
            <a:off x="3037702" y="629759"/>
            <a:ext cx="6116601" cy="6116598"/>
            <a:chOff x="3037701" y="629759"/>
            <a:chExt cx="6116601" cy="6116598"/>
          </a:xfrm>
        </p:grpSpPr>
        <p:sp>
          <p:nvSpPr>
            <p:cNvPr id="109" name="자유형 108">
              <a:extLst>
                <a:ext uri="{FF2B5EF4-FFF2-40B4-BE49-F238E27FC236}">
                  <a16:creationId xmlns:a16="http://schemas.microsoft.com/office/drawing/2014/main" id="{E94D188D-5223-1558-7391-BDB023CC7BB8}"/>
                </a:ext>
              </a:extLst>
            </p:cNvPr>
            <p:cNvSpPr/>
            <p:nvPr/>
          </p:nvSpPr>
          <p:spPr>
            <a:xfrm>
              <a:off x="3037701" y="629759"/>
              <a:ext cx="6116600" cy="6116598"/>
            </a:xfrm>
            <a:custGeom>
              <a:avLst/>
              <a:gdLst>
                <a:gd name="connsiteX0" fmla="*/ 0 w 6116600"/>
                <a:gd name="connsiteY0" fmla="*/ 0 h 6116598"/>
                <a:gd name="connsiteX1" fmla="*/ 6116600 w 6116600"/>
                <a:gd name="connsiteY1" fmla="*/ 0 h 6116598"/>
                <a:gd name="connsiteX2" fmla="*/ 6116600 w 6116600"/>
                <a:gd name="connsiteY2" fmla="*/ 3058298 h 6116598"/>
                <a:gd name="connsiteX3" fmla="*/ 6116600 w 6116600"/>
                <a:gd name="connsiteY3" fmla="*/ 3058300 h 6116598"/>
                <a:gd name="connsiteX4" fmla="*/ 6116600 w 6116600"/>
                <a:gd name="connsiteY4" fmla="*/ 6116598 h 6116598"/>
                <a:gd name="connsiteX5" fmla="*/ 0 w 6116600"/>
                <a:gd name="connsiteY5" fmla="*/ 6116598 h 6116598"/>
                <a:gd name="connsiteX6" fmla="*/ 0 w 6116600"/>
                <a:gd name="connsiteY6" fmla="*/ 3058300 h 6116598"/>
                <a:gd name="connsiteX7" fmla="*/ 0 w 6116600"/>
                <a:gd name="connsiteY7" fmla="*/ 3058298 h 6116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16600" h="6116598">
                  <a:moveTo>
                    <a:pt x="0" y="0"/>
                  </a:moveTo>
                  <a:lnTo>
                    <a:pt x="6116600" y="0"/>
                  </a:lnTo>
                  <a:lnTo>
                    <a:pt x="6116600" y="3058298"/>
                  </a:lnTo>
                  <a:lnTo>
                    <a:pt x="6116600" y="3058300"/>
                  </a:lnTo>
                  <a:lnTo>
                    <a:pt x="6116600" y="6116598"/>
                  </a:lnTo>
                  <a:lnTo>
                    <a:pt x="0" y="6116598"/>
                  </a:lnTo>
                  <a:lnTo>
                    <a:pt x="0" y="3058300"/>
                  </a:lnTo>
                  <a:lnTo>
                    <a:pt x="0" y="3058298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110" name="자유형 109">
              <a:extLst>
                <a:ext uri="{FF2B5EF4-FFF2-40B4-BE49-F238E27FC236}">
                  <a16:creationId xmlns:a16="http://schemas.microsoft.com/office/drawing/2014/main" id="{0A1BEFA5-7115-A0C0-D2FD-DB426D833F12}"/>
                </a:ext>
              </a:extLst>
            </p:cNvPr>
            <p:cNvSpPr/>
            <p:nvPr/>
          </p:nvSpPr>
          <p:spPr>
            <a:xfrm rot="5400000">
              <a:off x="6096001" y="629761"/>
              <a:ext cx="3058301" cy="3058301"/>
            </a:xfrm>
            <a:custGeom>
              <a:avLst/>
              <a:gdLst>
                <a:gd name="connsiteX0" fmla="*/ 3058301 w 3058301"/>
                <a:gd name="connsiteY0" fmla="*/ 0 h 3058301"/>
                <a:gd name="connsiteX1" fmla="*/ 3058301 w 3058301"/>
                <a:gd name="connsiteY1" fmla="*/ 2238494 h 3058301"/>
                <a:gd name="connsiteX2" fmla="*/ 2238494 w 3058301"/>
                <a:gd name="connsiteY2" fmla="*/ 3058301 h 3058301"/>
                <a:gd name="connsiteX3" fmla="*/ 0 w 3058301"/>
                <a:gd name="connsiteY3" fmla="*/ 3058301 h 3058301"/>
                <a:gd name="connsiteX4" fmla="*/ 3058301 w 3058301"/>
                <a:gd name="connsiteY4" fmla="*/ 0 h 3058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8301" h="3058301">
                  <a:moveTo>
                    <a:pt x="3058301" y="0"/>
                  </a:moveTo>
                  <a:lnTo>
                    <a:pt x="3058301" y="2238494"/>
                  </a:lnTo>
                  <a:cubicBezTo>
                    <a:pt x="2605534" y="2238494"/>
                    <a:pt x="2238494" y="2605534"/>
                    <a:pt x="2238494" y="3058301"/>
                  </a:cubicBezTo>
                  <a:lnTo>
                    <a:pt x="0" y="3058301"/>
                  </a:lnTo>
                  <a:cubicBezTo>
                    <a:pt x="0" y="1369248"/>
                    <a:pt x="1369248" y="0"/>
                    <a:pt x="3058301" y="0"/>
                  </a:cubicBezTo>
                  <a:close/>
                </a:path>
              </a:pathLst>
            </a:custGeom>
            <a:blipFill dpi="0" rotWithShape="0">
              <a:blip r:embed="rId2"/>
              <a:srcRect/>
              <a:stretch>
                <a:fillRect/>
              </a:stretch>
            </a:blipFill>
            <a:ln>
              <a:noFill/>
            </a:ln>
            <a:effectLst>
              <a:outerShdw blurRad="404871" dist="38100" dir="8100000" algn="tr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</p:grpSp>
      <p:sp>
        <p:nvSpPr>
          <p:cNvPr id="111" name="타원 110">
            <a:extLst>
              <a:ext uri="{FF2B5EF4-FFF2-40B4-BE49-F238E27FC236}">
                <a16:creationId xmlns:a16="http://schemas.microsoft.com/office/drawing/2014/main" id="{58A358D4-DBBD-762B-63A4-9BDDB7DE53A9}"/>
              </a:ext>
            </a:extLst>
          </p:cNvPr>
          <p:cNvSpPr/>
          <p:nvPr/>
        </p:nvSpPr>
        <p:spPr>
          <a:xfrm>
            <a:off x="5234151" y="2826208"/>
            <a:ext cx="1723698" cy="1723698"/>
          </a:xfrm>
          <a:prstGeom prst="ellipse">
            <a:avLst/>
          </a:prstGeom>
          <a:solidFill>
            <a:srgbClr val="EE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00581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자유형 4">
            <a:extLst>
              <a:ext uri="{FF2B5EF4-FFF2-40B4-BE49-F238E27FC236}">
                <a16:creationId xmlns:a16="http://schemas.microsoft.com/office/drawing/2014/main" id="{12FEDDE7-A600-C6C0-5F68-D5E09900E4F7}"/>
              </a:ext>
            </a:extLst>
          </p:cNvPr>
          <p:cNvSpPr/>
          <p:nvPr/>
        </p:nvSpPr>
        <p:spPr>
          <a:xfrm>
            <a:off x="3415862" y="1007920"/>
            <a:ext cx="5360276" cy="5360276"/>
          </a:xfrm>
          <a:custGeom>
            <a:avLst/>
            <a:gdLst>
              <a:gd name="connsiteX0" fmla="*/ 2680138 w 5360276"/>
              <a:gd name="connsiteY0" fmla="*/ 1860331 h 5360276"/>
              <a:gd name="connsiteX1" fmla="*/ 1860331 w 5360276"/>
              <a:gd name="connsiteY1" fmla="*/ 2680138 h 5360276"/>
              <a:gd name="connsiteX2" fmla="*/ 2680138 w 5360276"/>
              <a:gd name="connsiteY2" fmla="*/ 3499945 h 5360276"/>
              <a:gd name="connsiteX3" fmla="*/ 3499945 w 5360276"/>
              <a:gd name="connsiteY3" fmla="*/ 2680138 h 5360276"/>
              <a:gd name="connsiteX4" fmla="*/ 2680138 w 5360276"/>
              <a:gd name="connsiteY4" fmla="*/ 1860331 h 5360276"/>
              <a:gd name="connsiteX5" fmla="*/ 2680138 w 5360276"/>
              <a:gd name="connsiteY5" fmla="*/ 0 h 5360276"/>
              <a:gd name="connsiteX6" fmla="*/ 5360276 w 5360276"/>
              <a:gd name="connsiteY6" fmla="*/ 2680138 h 5360276"/>
              <a:gd name="connsiteX7" fmla="*/ 2680138 w 5360276"/>
              <a:gd name="connsiteY7" fmla="*/ 5360276 h 5360276"/>
              <a:gd name="connsiteX8" fmla="*/ 0 w 5360276"/>
              <a:gd name="connsiteY8" fmla="*/ 2680138 h 5360276"/>
              <a:gd name="connsiteX9" fmla="*/ 2680138 w 5360276"/>
              <a:gd name="connsiteY9" fmla="*/ 0 h 5360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276" h="5360276">
                <a:moveTo>
                  <a:pt x="2680138" y="1860331"/>
                </a:moveTo>
                <a:cubicBezTo>
                  <a:pt x="2227371" y="1860331"/>
                  <a:pt x="1860331" y="2227371"/>
                  <a:pt x="1860331" y="2680138"/>
                </a:cubicBezTo>
                <a:cubicBezTo>
                  <a:pt x="1860331" y="3132905"/>
                  <a:pt x="2227371" y="3499945"/>
                  <a:pt x="2680138" y="3499945"/>
                </a:cubicBezTo>
                <a:cubicBezTo>
                  <a:pt x="3132905" y="3499945"/>
                  <a:pt x="3499945" y="3132905"/>
                  <a:pt x="3499945" y="2680138"/>
                </a:cubicBezTo>
                <a:cubicBezTo>
                  <a:pt x="3499945" y="2227371"/>
                  <a:pt x="3132905" y="1860331"/>
                  <a:pt x="2680138" y="1860331"/>
                </a:cubicBezTo>
                <a:close/>
                <a:moveTo>
                  <a:pt x="2680138" y="0"/>
                </a:moveTo>
                <a:cubicBezTo>
                  <a:pt x="4160337" y="0"/>
                  <a:pt x="5360276" y="1199939"/>
                  <a:pt x="5360276" y="2680138"/>
                </a:cubicBezTo>
                <a:cubicBezTo>
                  <a:pt x="5360276" y="4160337"/>
                  <a:pt x="4160337" y="5360276"/>
                  <a:pt x="2680138" y="5360276"/>
                </a:cubicBezTo>
                <a:cubicBezTo>
                  <a:pt x="1199939" y="5360276"/>
                  <a:pt x="0" y="4160337"/>
                  <a:pt x="0" y="2680138"/>
                </a:cubicBezTo>
                <a:cubicBezTo>
                  <a:pt x="0" y="1199939"/>
                  <a:pt x="1199939" y="0"/>
                  <a:pt x="2680138" y="0"/>
                </a:cubicBezTo>
                <a:close/>
              </a:path>
            </a:pathLst>
          </a:cu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992A82-2597-42BF-173C-52A804A36D8B}"/>
              </a:ext>
            </a:extLst>
          </p:cNvPr>
          <p:cNvSpPr txBox="1"/>
          <p:nvPr/>
        </p:nvSpPr>
        <p:spPr>
          <a:xfrm>
            <a:off x="9535559" y="1426316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Main Title</a:t>
            </a:r>
            <a:endParaRPr kumimoji="1" lang="ko-Kore-KR" altLang="en-US" b="1" dirty="0">
              <a:solidFill>
                <a:schemeClr val="accent1"/>
              </a:solidFill>
              <a:latin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AC7604-132F-35D4-97F6-4C3A39317E4D}"/>
              </a:ext>
            </a:extLst>
          </p:cNvPr>
          <p:cNvSpPr txBox="1"/>
          <p:nvPr/>
        </p:nvSpPr>
        <p:spPr>
          <a:xfrm>
            <a:off x="9535559" y="1887489"/>
            <a:ext cx="1920719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Lorem ipsum dolor sit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amet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consectetur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adipiscing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elit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sed do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eiusmod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tempor</a:t>
            </a:r>
            <a:endParaRPr lang="en" altLang="ko-Kore-KR" sz="11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incididunt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ut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labore et</a:t>
            </a:r>
          </a:p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dolore magna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aliqua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  <a:endParaRPr kumimoji="1" lang="ko-Kore-KR" altLang="en-US" sz="1100" dirty="0">
              <a:solidFill>
                <a:schemeClr val="accent1"/>
              </a:solidFill>
              <a:latin typeface="Roboto Light" panose="02000000000000000000" pitchFamily="2" charset="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EF4B8C73-4F55-58E8-BE6D-7D32F67F0837}"/>
              </a:ext>
            </a:extLst>
          </p:cNvPr>
          <p:cNvGrpSpPr/>
          <p:nvPr/>
        </p:nvGrpSpPr>
        <p:grpSpPr>
          <a:xfrm>
            <a:off x="3037700" y="629758"/>
            <a:ext cx="6116603" cy="6116598"/>
            <a:chOff x="3037700" y="629758"/>
            <a:chExt cx="6116603" cy="6116598"/>
          </a:xfrm>
        </p:grpSpPr>
        <p:sp>
          <p:nvSpPr>
            <p:cNvPr id="41" name="자유형 40">
              <a:extLst>
                <a:ext uri="{FF2B5EF4-FFF2-40B4-BE49-F238E27FC236}">
                  <a16:creationId xmlns:a16="http://schemas.microsoft.com/office/drawing/2014/main" id="{C9491093-3715-6437-5BC7-8BD1D799DD6A}"/>
                </a:ext>
              </a:extLst>
            </p:cNvPr>
            <p:cNvSpPr/>
            <p:nvPr/>
          </p:nvSpPr>
          <p:spPr>
            <a:xfrm>
              <a:off x="3037700" y="629758"/>
              <a:ext cx="6116600" cy="6116598"/>
            </a:xfrm>
            <a:custGeom>
              <a:avLst/>
              <a:gdLst>
                <a:gd name="connsiteX0" fmla="*/ 0 w 6116600"/>
                <a:gd name="connsiteY0" fmla="*/ 0 h 6116598"/>
                <a:gd name="connsiteX1" fmla="*/ 6116600 w 6116600"/>
                <a:gd name="connsiteY1" fmla="*/ 0 h 6116598"/>
                <a:gd name="connsiteX2" fmla="*/ 6116600 w 6116600"/>
                <a:gd name="connsiteY2" fmla="*/ 3058298 h 6116598"/>
                <a:gd name="connsiteX3" fmla="*/ 6116600 w 6116600"/>
                <a:gd name="connsiteY3" fmla="*/ 3058300 h 6116598"/>
                <a:gd name="connsiteX4" fmla="*/ 6116600 w 6116600"/>
                <a:gd name="connsiteY4" fmla="*/ 6116598 h 6116598"/>
                <a:gd name="connsiteX5" fmla="*/ 0 w 6116600"/>
                <a:gd name="connsiteY5" fmla="*/ 6116598 h 6116598"/>
                <a:gd name="connsiteX6" fmla="*/ 0 w 6116600"/>
                <a:gd name="connsiteY6" fmla="*/ 3058300 h 6116598"/>
                <a:gd name="connsiteX7" fmla="*/ 0 w 6116600"/>
                <a:gd name="connsiteY7" fmla="*/ 3058298 h 6116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16600" h="6116598">
                  <a:moveTo>
                    <a:pt x="0" y="0"/>
                  </a:moveTo>
                  <a:lnTo>
                    <a:pt x="6116600" y="0"/>
                  </a:lnTo>
                  <a:lnTo>
                    <a:pt x="6116600" y="3058298"/>
                  </a:lnTo>
                  <a:lnTo>
                    <a:pt x="6116600" y="3058300"/>
                  </a:lnTo>
                  <a:lnTo>
                    <a:pt x="6116600" y="6116598"/>
                  </a:lnTo>
                  <a:lnTo>
                    <a:pt x="0" y="6116598"/>
                  </a:lnTo>
                  <a:lnTo>
                    <a:pt x="0" y="3058300"/>
                  </a:lnTo>
                  <a:lnTo>
                    <a:pt x="0" y="3058298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37" name="자유형 36">
              <a:extLst>
                <a:ext uri="{FF2B5EF4-FFF2-40B4-BE49-F238E27FC236}">
                  <a16:creationId xmlns:a16="http://schemas.microsoft.com/office/drawing/2014/main" id="{977C5278-7659-3E7C-E67F-22EC4F227017}"/>
                </a:ext>
              </a:extLst>
            </p:cNvPr>
            <p:cNvSpPr/>
            <p:nvPr/>
          </p:nvSpPr>
          <p:spPr>
            <a:xfrm rot="5400000">
              <a:off x="6096002" y="629760"/>
              <a:ext cx="3058301" cy="3058301"/>
            </a:xfrm>
            <a:custGeom>
              <a:avLst/>
              <a:gdLst>
                <a:gd name="connsiteX0" fmla="*/ 3058301 w 3058301"/>
                <a:gd name="connsiteY0" fmla="*/ 0 h 3058301"/>
                <a:gd name="connsiteX1" fmla="*/ 3058301 w 3058301"/>
                <a:gd name="connsiteY1" fmla="*/ 2238494 h 3058301"/>
                <a:gd name="connsiteX2" fmla="*/ 2238494 w 3058301"/>
                <a:gd name="connsiteY2" fmla="*/ 3058301 h 3058301"/>
                <a:gd name="connsiteX3" fmla="*/ 0 w 3058301"/>
                <a:gd name="connsiteY3" fmla="*/ 3058301 h 3058301"/>
                <a:gd name="connsiteX4" fmla="*/ 3058301 w 3058301"/>
                <a:gd name="connsiteY4" fmla="*/ 0 h 3058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8301" h="3058301">
                  <a:moveTo>
                    <a:pt x="3058301" y="0"/>
                  </a:moveTo>
                  <a:lnTo>
                    <a:pt x="3058301" y="2238494"/>
                  </a:lnTo>
                  <a:cubicBezTo>
                    <a:pt x="2605534" y="2238494"/>
                    <a:pt x="2238494" y="2605534"/>
                    <a:pt x="2238494" y="3058301"/>
                  </a:cubicBezTo>
                  <a:lnTo>
                    <a:pt x="0" y="3058301"/>
                  </a:lnTo>
                  <a:cubicBezTo>
                    <a:pt x="0" y="1369248"/>
                    <a:pt x="1369248" y="0"/>
                    <a:pt x="3058301" y="0"/>
                  </a:cubicBezTo>
                  <a:close/>
                </a:path>
              </a:pathLst>
            </a:custGeom>
            <a:blipFill dpi="0" rotWithShape="0">
              <a:blip r:embed="rId2"/>
              <a:srcRect/>
              <a:stretch>
                <a:fillRect/>
              </a:stretch>
            </a:blipFill>
            <a:ln>
              <a:noFill/>
            </a:ln>
            <a:effectLst>
              <a:outerShdw blurRad="393700" dist="38100" dir="18900000" algn="bl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</p:grpSp>
      <p:sp>
        <p:nvSpPr>
          <p:cNvPr id="49" name="타원 48">
            <a:extLst>
              <a:ext uri="{FF2B5EF4-FFF2-40B4-BE49-F238E27FC236}">
                <a16:creationId xmlns:a16="http://schemas.microsoft.com/office/drawing/2014/main" id="{F28C4EAA-04BD-EFB3-F033-8C4E254B852D}"/>
              </a:ext>
            </a:extLst>
          </p:cNvPr>
          <p:cNvSpPr/>
          <p:nvPr/>
        </p:nvSpPr>
        <p:spPr>
          <a:xfrm>
            <a:off x="5234151" y="2826208"/>
            <a:ext cx="1723698" cy="1723698"/>
          </a:xfrm>
          <a:prstGeom prst="ellipse">
            <a:avLst/>
          </a:prstGeom>
          <a:solidFill>
            <a:srgbClr val="EE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79927A-5A54-76A8-0CCC-AB0B3B1D2E0C}"/>
              </a:ext>
            </a:extLst>
          </p:cNvPr>
          <p:cNvSpPr txBox="1"/>
          <p:nvPr/>
        </p:nvSpPr>
        <p:spPr>
          <a:xfrm>
            <a:off x="1203158" y="653977"/>
            <a:ext cx="1500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Goals</a:t>
            </a:r>
            <a:endParaRPr kumimoji="1" lang="ko-Kore-KR" altLang="en-US" sz="4000" b="1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867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6">
            <a:extLst>
              <a:ext uri="{FF2B5EF4-FFF2-40B4-BE49-F238E27FC236}">
                <a16:creationId xmlns:a16="http://schemas.microsoft.com/office/drawing/2014/main" id="{70E86449-01A4-F7D0-4974-E0E006353905}"/>
              </a:ext>
            </a:extLst>
          </p:cNvPr>
          <p:cNvSpPr/>
          <p:nvPr/>
        </p:nvSpPr>
        <p:spPr>
          <a:xfrm>
            <a:off x="3415862" y="1007920"/>
            <a:ext cx="5360276" cy="5360276"/>
          </a:xfrm>
          <a:custGeom>
            <a:avLst/>
            <a:gdLst>
              <a:gd name="connsiteX0" fmla="*/ 2680138 w 5360276"/>
              <a:gd name="connsiteY0" fmla="*/ 1860331 h 5360276"/>
              <a:gd name="connsiteX1" fmla="*/ 1860331 w 5360276"/>
              <a:gd name="connsiteY1" fmla="*/ 2680138 h 5360276"/>
              <a:gd name="connsiteX2" fmla="*/ 2680138 w 5360276"/>
              <a:gd name="connsiteY2" fmla="*/ 3499945 h 5360276"/>
              <a:gd name="connsiteX3" fmla="*/ 3499945 w 5360276"/>
              <a:gd name="connsiteY3" fmla="*/ 2680138 h 5360276"/>
              <a:gd name="connsiteX4" fmla="*/ 2680138 w 5360276"/>
              <a:gd name="connsiteY4" fmla="*/ 1860331 h 5360276"/>
              <a:gd name="connsiteX5" fmla="*/ 2680138 w 5360276"/>
              <a:gd name="connsiteY5" fmla="*/ 0 h 5360276"/>
              <a:gd name="connsiteX6" fmla="*/ 5360276 w 5360276"/>
              <a:gd name="connsiteY6" fmla="*/ 2680138 h 5360276"/>
              <a:gd name="connsiteX7" fmla="*/ 2680138 w 5360276"/>
              <a:gd name="connsiteY7" fmla="*/ 5360276 h 5360276"/>
              <a:gd name="connsiteX8" fmla="*/ 0 w 5360276"/>
              <a:gd name="connsiteY8" fmla="*/ 2680138 h 5360276"/>
              <a:gd name="connsiteX9" fmla="*/ 2680138 w 5360276"/>
              <a:gd name="connsiteY9" fmla="*/ 0 h 5360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276" h="5360276">
                <a:moveTo>
                  <a:pt x="2680138" y="1860331"/>
                </a:moveTo>
                <a:cubicBezTo>
                  <a:pt x="2227371" y="1860331"/>
                  <a:pt x="1860331" y="2227371"/>
                  <a:pt x="1860331" y="2680138"/>
                </a:cubicBezTo>
                <a:cubicBezTo>
                  <a:pt x="1860331" y="3132905"/>
                  <a:pt x="2227371" y="3499945"/>
                  <a:pt x="2680138" y="3499945"/>
                </a:cubicBezTo>
                <a:cubicBezTo>
                  <a:pt x="3132905" y="3499945"/>
                  <a:pt x="3499945" y="3132905"/>
                  <a:pt x="3499945" y="2680138"/>
                </a:cubicBezTo>
                <a:cubicBezTo>
                  <a:pt x="3499945" y="2227371"/>
                  <a:pt x="3132905" y="1860331"/>
                  <a:pt x="2680138" y="1860331"/>
                </a:cubicBezTo>
                <a:close/>
                <a:moveTo>
                  <a:pt x="2680138" y="0"/>
                </a:moveTo>
                <a:cubicBezTo>
                  <a:pt x="4160337" y="0"/>
                  <a:pt x="5360276" y="1199939"/>
                  <a:pt x="5360276" y="2680138"/>
                </a:cubicBezTo>
                <a:cubicBezTo>
                  <a:pt x="5360276" y="4160337"/>
                  <a:pt x="4160337" y="5360276"/>
                  <a:pt x="2680138" y="5360276"/>
                </a:cubicBezTo>
                <a:cubicBezTo>
                  <a:pt x="1199939" y="5360276"/>
                  <a:pt x="0" y="4160337"/>
                  <a:pt x="0" y="2680138"/>
                </a:cubicBezTo>
                <a:cubicBezTo>
                  <a:pt x="0" y="1199939"/>
                  <a:pt x="1199939" y="0"/>
                  <a:pt x="2680138" y="0"/>
                </a:cubicBezTo>
                <a:close/>
              </a:path>
            </a:pathLst>
          </a:cu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D2272-19F3-0974-9F45-CEA55D1ADAA5}"/>
              </a:ext>
            </a:extLst>
          </p:cNvPr>
          <p:cNvSpPr txBox="1"/>
          <p:nvPr/>
        </p:nvSpPr>
        <p:spPr>
          <a:xfrm>
            <a:off x="792993" y="1664772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Main Title</a:t>
            </a:r>
            <a:endParaRPr kumimoji="1" lang="ko-Kore-KR" altLang="en-US" b="1" dirty="0">
              <a:solidFill>
                <a:schemeClr val="accent1"/>
              </a:solidFill>
              <a:latin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5B31CF-D9F5-9DA7-F984-BDD114CFE65B}"/>
              </a:ext>
            </a:extLst>
          </p:cNvPr>
          <p:cNvSpPr txBox="1"/>
          <p:nvPr/>
        </p:nvSpPr>
        <p:spPr>
          <a:xfrm>
            <a:off x="792993" y="2125945"/>
            <a:ext cx="1920719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Lorem ipsum dolor sit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amet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consectetur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adipiscing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elit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sed do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eiusmod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tempor</a:t>
            </a:r>
            <a:endParaRPr lang="en" altLang="ko-Kore-KR" sz="11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incididunt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ut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labore et</a:t>
            </a:r>
          </a:p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dolore magna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aliqua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  <a:endParaRPr kumimoji="1" lang="ko-Kore-KR" altLang="en-US" sz="1100" dirty="0">
              <a:solidFill>
                <a:schemeClr val="accent1"/>
              </a:solidFill>
              <a:latin typeface="Roboto Light" panose="02000000000000000000" pitchFamily="2" charset="0"/>
            </a:endParaRPr>
          </a:p>
        </p:txBody>
      </p: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79D1B8AF-7E97-40B6-827D-5638B4D5ECCC}"/>
              </a:ext>
            </a:extLst>
          </p:cNvPr>
          <p:cNvGrpSpPr/>
          <p:nvPr/>
        </p:nvGrpSpPr>
        <p:grpSpPr>
          <a:xfrm rot="16200000">
            <a:off x="3037702" y="629759"/>
            <a:ext cx="6116601" cy="6116598"/>
            <a:chOff x="3037701" y="629759"/>
            <a:chExt cx="6116601" cy="6116598"/>
          </a:xfrm>
        </p:grpSpPr>
        <p:sp>
          <p:nvSpPr>
            <p:cNvPr id="97" name="자유형 96">
              <a:extLst>
                <a:ext uri="{FF2B5EF4-FFF2-40B4-BE49-F238E27FC236}">
                  <a16:creationId xmlns:a16="http://schemas.microsoft.com/office/drawing/2014/main" id="{C46A60E8-8D75-0054-088E-309A483C2E62}"/>
                </a:ext>
              </a:extLst>
            </p:cNvPr>
            <p:cNvSpPr/>
            <p:nvPr/>
          </p:nvSpPr>
          <p:spPr>
            <a:xfrm>
              <a:off x="3037701" y="629759"/>
              <a:ext cx="6116600" cy="6116598"/>
            </a:xfrm>
            <a:custGeom>
              <a:avLst/>
              <a:gdLst>
                <a:gd name="connsiteX0" fmla="*/ 0 w 6116600"/>
                <a:gd name="connsiteY0" fmla="*/ 0 h 6116598"/>
                <a:gd name="connsiteX1" fmla="*/ 6116600 w 6116600"/>
                <a:gd name="connsiteY1" fmla="*/ 0 h 6116598"/>
                <a:gd name="connsiteX2" fmla="*/ 6116600 w 6116600"/>
                <a:gd name="connsiteY2" fmla="*/ 3058298 h 6116598"/>
                <a:gd name="connsiteX3" fmla="*/ 6116600 w 6116600"/>
                <a:gd name="connsiteY3" fmla="*/ 3058300 h 6116598"/>
                <a:gd name="connsiteX4" fmla="*/ 6116600 w 6116600"/>
                <a:gd name="connsiteY4" fmla="*/ 6116598 h 6116598"/>
                <a:gd name="connsiteX5" fmla="*/ 0 w 6116600"/>
                <a:gd name="connsiteY5" fmla="*/ 6116598 h 6116598"/>
                <a:gd name="connsiteX6" fmla="*/ 0 w 6116600"/>
                <a:gd name="connsiteY6" fmla="*/ 3058300 h 6116598"/>
                <a:gd name="connsiteX7" fmla="*/ 0 w 6116600"/>
                <a:gd name="connsiteY7" fmla="*/ 3058298 h 6116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16600" h="6116598">
                  <a:moveTo>
                    <a:pt x="0" y="0"/>
                  </a:moveTo>
                  <a:lnTo>
                    <a:pt x="6116600" y="0"/>
                  </a:lnTo>
                  <a:lnTo>
                    <a:pt x="6116600" y="3058298"/>
                  </a:lnTo>
                  <a:lnTo>
                    <a:pt x="6116600" y="3058300"/>
                  </a:lnTo>
                  <a:lnTo>
                    <a:pt x="6116600" y="6116598"/>
                  </a:lnTo>
                  <a:lnTo>
                    <a:pt x="0" y="6116598"/>
                  </a:lnTo>
                  <a:lnTo>
                    <a:pt x="0" y="3058300"/>
                  </a:lnTo>
                  <a:lnTo>
                    <a:pt x="0" y="3058298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98" name="자유형 97">
              <a:extLst>
                <a:ext uri="{FF2B5EF4-FFF2-40B4-BE49-F238E27FC236}">
                  <a16:creationId xmlns:a16="http://schemas.microsoft.com/office/drawing/2014/main" id="{C1F18C6C-C32E-5095-2CEE-42DE733DB1C9}"/>
                </a:ext>
              </a:extLst>
            </p:cNvPr>
            <p:cNvSpPr/>
            <p:nvPr/>
          </p:nvSpPr>
          <p:spPr>
            <a:xfrm rot="5400000">
              <a:off x="6096001" y="629761"/>
              <a:ext cx="3058301" cy="3058301"/>
            </a:xfrm>
            <a:custGeom>
              <a:avLst/>
              <a:gdLst>
                <a:gd name="connsiteX0" fmla="*/ 3058301 w 3058301"/>
                <a:gd name="connsiteY0" fmla="*/ 0 h 3058301"/>
                <a:gd name="connsiteX1" fmla="*/ 3058301 w 3058301"/>
                <a:gd name="connsiteY1" fmla="*/ 2238494 h 3058301"/>
                <a:gd name="connsiteX2" fmla="*/ 2238494 w 3058301"/>
                <a:gd name="connsiteY2" fmla="*/ 3058301 h 3058301"/>
                <a:gd name="connsiteX3" fmla="*/ 0 w 3058301"/>
                <a:gd name="connsiteY3" fmla="*/ 3058301 h 3058301"/>
                <a:gd name="connsiteX4" fmla="*/ 3058301 w 3058301"/>
                <a:gd name="connsiteY4" fmla="*/ 0 h 3058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8301" h="3058301">
                  <a:moveTo>
                    <a:pt x="3058301" y="0"/>
                  </a:moveTo>
                  <a:lnTo>
                    <a:pt x="3058301" y="2238494"/>
                  </a:lnTo>
                  <a:cubicBezTo>
                    <a:pt x="2605534" y="2238494"/>
                    <a:pt x="2238494" y="2605534"/>
                    <a:pt x="2238494" y="3058301"/>
                  </a:cubicBezTo>
                  <a:lnTo>
                    <a:pt x="0" y="3058301"/>
                  </a:lnTo>
                  <a:cubicBezTo>
                    <a:pt x="0" y="1369248"/>
                    <a:pt x="1369248" y="0"/>
                    <a:pt x="3058301" y="0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ffectLst>
              <a:outerShdw blurRad="393700" dist="38100" dir="10800000" algn="r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</p:grpSp>
      <p:sp>
        <p:nvSpPr>
          <p:cNvPr id="10" name="타원 9">
            <a:extLst>
              <a:ext uri="{FF2B5EF4-FFF2-40B4-BE49-F238E27FC236}">
                <a16:creationId xmlns:a16="http://schemas.microsoft.com/office/drawing/2014/main" id="{178E1320-A966-549B-7585-DCC5CA6511EA}"/>
              </a:ext>
            </a:extLst>
          </p:cNvPr>
          <p:cNvSpPr/>
          <p:nvPr/>
        </p:nvSpPr>
        <p:spPr>
          <a:xfrm>
            <a:off x="5234151" y="2826208"/>
            <a:ext cx="1723698" cy="1723698"/>
          </a:xfrm>
          <a:prstGeom prst="ellipse">
            <a:avLst/>
          </a:prstGeom>
          <a:solidFill>
            <a:srgbClr val="EE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DEA585-5A42-3A45-D621-085DB68926A0}"/>
              </a:ext>
            </a:extLst>
          </p:cNvPr>
          <p:cNvSpPr txBox="1"/>
          <p:nvPr/>
        </p:nvSpPr>
        <p:spPr>
          <a:xfrm>
            <a:off x="1203158" y="653977"/>
            <a:ext cx="1500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Goals</a:t>
            </a:r>
            <a:endParaRPr kumimoji="1" lang="ko-Kore-KR" altLang="en-US" sz="4000" b="1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655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>
            <a:extLst>
              <a:ext uri="{FF2B5EF4-FFF2-40B4-BE49-F238E27FC236}">
                <a16:creationId xmlns:a16="http://schemas.microsoft.com/office/drawing/2014/main" id="{B07C9CC1-B33F-7D26-0FA8-79337C4E181B}"/>
              </a:ext>
            </a:extLst>
          </p:cNvPr>
          <p:cNvSpPr/>
          <p:nvPr/>
        </p:nvSpPr>
        <p:spPr>
          <a:xfrm>
            <a:off x="3415862" y="1007920"/>
            <a:ext cx="5360276" cy="5360276"/>
          </a:xfrm>
          <a:custGeom>
            <a:avLst/>
            <a:gdLst>
              <a:gd name="connsiteX0" fmla="*/ 2680138 w 5360276"/>
              <a:gd name="connsiteY0" fmla="*/ 1860331 h 5360276"/>
              <a:gd name="connsiteX1" fmla="*/ 1860331 w 5360276"/>
              <a:gd name="connsiteY1" fmla="*/ 2680138 h 5360276"/>
              <a:gd name="connsiteX2" fmla="*/ 2680138 w 5360276"/>
              <a:gd name="connsiteY2" fmla="*/ 3499945 h 5360276"/>
              <a:gd name="connsiteX3" fmla="*/ 3499945 w 5360276"/>
              <a:gd name="connsiteY3" fmla="*/ 2680138 h 5360276"/>
              <a:gd name="connsiteX4" fmla="*/ 2680138 w 5360276"/>
              <a:gd name="connsiteY4" fmla="*/ 1860331 h 5360276"/>
              <a:gd name="connsiteX5" fmla="*/ 2680138 w 5360276"/>
              <a:gd name="connsiteY5" fmla="*/ 0 h 5360276"/>
              <a:gd name="connsiteX6" fmla="*/ 5360276 w 5360276"/>
              <a:gd name="connsiteY6" fmla="*/ 2680138 h 5360276"/>
              <a:gd name="connsiteX7" fmla="*/ 2680138 w 5360276"/>
              <a:gd name="connsiteY7" fmla="*/ 5360276 h 5360276"/>
              <a:gd name="connsiteX8" fmla="*/ 0 w 5360276"/>
              <a:gd name="connsiteY8" fmla="*/ 2680138 h 5360276"/>
              <a:gd name="connsiteX9" fmla="*/ 2680138 w 5360276"/>
              <a:gd name="connsiteY9" fmla="*/ 0 h 5360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276" h="5360276">
                <a:moveTo>
                  <a:pt x="2680138" y="1860331"/>
                </a:moveTo>
                <a:cubicBezTo>
                  <a:pt x="2227371" y="1860331"/>
                  <a:pt x="1860331" y="2227371"/>
                  <a:pt x="1860331" y="2680138"/>
                </a:cubicBezTo>
                <a:cubicBezTo>
                  <a:pt x="1860331" y="3132905"/>
                  <a:pt x="2227371" y="3499945"/>
                  <a:pt x="2680138" y="3499945"/>
                </a:cubicBezTo>
                <a:cubicBezTo>
                  <a:pt x="3132905" y="3499945"/>
                  <a:pt x="3499945" y="3132905"/>
                  <a:pt x="3499945" y="2680138"/>
                </a:cubicBezTo>
                <a:cubicBezTo>
                  <a:pt x="3499945" y="2227371"/>
                  <a:pt x="3132905" y="1860331"/>
                  <a:pt x="2680138" y="1860331"/>
                </a:cubicBezTo>
                <a:close/>
                <a:moveTo>
                  <a:pt x="2680138" y="0"/>
                </a:moveTo>
                <a:cubicBezTo>
                  <a:pt x="4160337" y="0"/>
                  <a:pt x="5360276" y="1199939"/>
                  <a:pt x="5360276" y="2680138"/>
                </a:cubicBezTo>
                <a:cubicBezTo>
                  <a:pt x="5360276" y="4160337"/>
                  <a:pt x="4160337" y="5360276"/>
                  <a:pt x="2680138" y="5360276"/>
                </a:cubicBezTo>
                <a:cubicBezTo>
                  <a:pt x="1199939" y="5360276"/>
                  <a:pt x="0" y="4160337"/>
                  <a:pt x="0" y="2680138"/>
                </a:cubicBezTo>
                <a:cubicBezTo>
                  <a:pt x="0" y="1199939"/>
                  <a:pt x="1199939" y="0"/>
                  <a:pt x="2680138" y="0"/>
                </a:cubicBezTo>
                <a:close/>
              </a:path>
            </a:pathLst>
          </a:custGeom>
          <a:gradFill>
            <a:gsLst>
              <a:gs pos="100000">
                <a:schemeClr val="accent3"/>
              </a:gs>
              <a:gs pos="0">
                <a:schemeClr val="accent2"/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EC3C3-54C5-985D-B6A4-F18B26C0A35E}"/>
              </a:ext>
            </a:extLst>
          </p:cNvPr>
          <p:cNvSpPr txBox="1"/>
          <p:nvPr/>
        </p:nvSpPr>
        <p:spPr>
          <a:xfrm>
            <a:off x="9634067" y="4549906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Main Title</a:t>
            </a:r>
            <a:endParaRPr kumimoji="1" lang="ko-Kore-KR" altLang="en-US" b="1" dirty="0">
              <a:solidFill>
                <a:schemeClr val="accent1"/>
              </a:solidFill>
              <a:latin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954EB8-D473-C9DF-907C-B27AD125CE01}"/>
              </a:ext>
            </a:extLst>
          </p:cNvPr>
          <p:cNvSpPr txBox="1"/>
          <p:nvPr/>
        </p:nvSpPr>
        <p:spPr>
          <a:xfrm>
            <a:off x="9634067" y="5011079"/>
            <a:ext cx="1920719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Lorem ipsum dolor sit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amet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consectetur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adipiscing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elit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sed do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eiusmod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tempor</a:t>
            </a:r>
            <a:endParaRPr lang="en" altLang="ko-Kore-KR" sz="11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incididunt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ut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labore et</a:t>
            </a:r>
          </a:p>
          <a:p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dolore magna </a:t>
            </a:r>
            <a:r>
              <a:rPr lang="en" altLang="ko-Kore-KR" sz="1100" dirty="0" err="1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aliqua</a:t>
            </a:r>
            <a:r>
              <a:rPr lang="en" altLang="ko-Kore-KR" sz="1100" dirty="0">
                <a:solidFill>
                  <a:schemeClr val="accent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  <a:endParaRPr kumimoji="1" lang="ko-Kore-KR" altLang="en-US" sz="1100" dirty="0">
              <a:solidFill>
                <a:schemeClr val="accent1"/>
              </a:solidFill>
              <a:latin typeface="Roboto Light" panose="02000000000000000000" pitchFamily="2" charset="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EF4B8C73-4F55-58E8-BE6D-7D32F67F0837}"/>
              </a:ext>
            </a:extLst>
          </p:cNvPr>
          <p:cNvGrpSpPr/>
          <p:nvPr/>
        </p:nvGrpSpPr>
        <p:grpSpPr>
          <a:xfrm rot="5400000">
            <a:off x="3037700" y="629758"/>
            <a:ext cx="6116603" cy="6116598"/>
            <a:chOff x="3037700" y="629758"/>
            <a:chExt cx="6116603" cy="6116598"/>
          </a:xfrm>
        </p:grpSpPr>
        <p:sp>
          <p:nvSpPr>
            <p:cNvPr id="41" name="자유형 40">
              <a:extLst>
                <a:ext uri="{FF2B5EF4-FFF2-40B4-BE49-F238E27FC236}">
                  <a16:creationId xmlns:a16="http://schemas.microsoft.com/office/drawing/2014/main" id="{C9491093-3715-6437-5BC7-8BD1D799DD6A}"/>
                </a:ext>
              </a:extLst>
            </p:cNvPr>
            <p:cNvSpPr/>
            <p:nvPr/>
          </p:nvSpPr>
          <p:spPr>
            <a:xfrm>
              <a:off x="3037700" y="629758"/>
              <a:ext cx="6116600" cy="6116598"/>
            </a:xfrm>
            <a:custGeom>
              <a:avLst/>
              <a:gdLst>
                <a:gd name="connsiteX0" fmla="*/ 0 w 6116600"/>
                <a:gd name="connsiteY0" fmla="*/ 0 h 6116598"/>
                <a:gd name="connsiteX1" fmla="*/ 6116600 w 6116600"/>
                <a:gd name="connsiteY1" fmla="*/ 0 h 6116598"/>
                <a:gd name="connsiteX2" fmla="*/ 6116600 w 6116600"/>
                <a:gd name="connsiteY2" fmla="*/ 3058298 h 6116598"/>
                <a:gd name="connsiteX3" fmla="*/ 6116600 w 6116600"/>
                <a:gd name="connsiteY3" fmla="*/ 3058300 h 6116598"/>
                <a:gd name="connsiteX4" fmla="*/ 6116600 w 6116600"/>
                <a:gd name="connsiteY4" fmla="*/ 6116598 h 6116598"/>
                <a:gd name="connsiteX5" fmla="*/ 0 w 6116600"/>
                <a:gd name="connsiteY5" fmla="*/ 6116598 h 6116598"/>
                <a:gd name="connsiteX6" fmla="*/ 0 w 6116600"/>
                <a:gd name="connsiteY6" fmla="*/ 3058300 h 6116598"/>
                <a:gd name="connsiteX7" fmla="*/ 0 w 6116600"/>
                <a:gd name="connsiteY7" fmla="*/ 3058298 h 6116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16600" h="6116598">
                  <a:moveTo>
                    <a:pt x="0" y="0"/>
                  </a:moveTo>
                  <a:lnTo>
                    <a:pt x="6116600" y="0"/>
                  </a:lnTo>
                  <a:lnTo>
                    <a:pt x="6116600" y="3058298"/>
                  </a:lnTo>
                  <a:lnTo>
                    <a:pt x="6116600" y="3058300"/>
                  </a:lnTo>
                  <a:lnTo>
                    <a:pt x="6116600" y="6116598"/>
                  </a:lnTo>
                  <a:lnTo>
                    <a:pt x="0" y="6116598"/>
                  </a:lnTo>
                  <a:lnTo>
                    <a:pt x="0" y="3058300"/>
                  </a:lnTo>
                  <a:lnTo>
                    <a:pt x="0" y="3058298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37" name="자유형 36">
              <a:extLst>
                <a:ext uri="{FF2B5EF4-FFF2-40B4-BE49-F238E27FC236}">
                  <a16:creationId xmlns:a16="http://schemas.microsoft.com/office/drawing/2014/main" id="{977C5278-7659-3E7C-E67F-22EC4F227017}"/>
                </a:ext>
              </a:extLst>
            </p:cNvPr>
            <p:cNvSpPr/>
            <p:nvPr/>
          </p:nvSpPr>
          <p:spPr>
            <a:xfrm rot="5400000">
              <a:off x="6096002" y="629760"/>
              <a:ext cx="3058301" cy="3058301"/>
            </a:xfrm>
            <a:custGeom>
              <a:avLst/>
              <a:gdLst>
                <a:gd name="connsiteX0" fmla="*/ 3058301 w 3058301"/>
                <a:gd name="connsiteY0" fmla="*/ 0 h 3058301"/>
                <a:gd name="connsiteX1" fmla="*/ 3058301 w 3058301"/>
                <a:gd name="connsiteY1" fmla="*/ 2238494 h 3058301"/>
                <a:gd name="connsiteX2" fmla="*/ 2238494 w 3058301"/>
                <a:gd name="connsiteY2" fmla="*/ 3058301 h 3058301"/>
                <a:gd name="connsiteX3" fmla="*/ 0 w 3058301"/>
                <a:gd name="connsiteY3" fmla="*/ 3058301 h 3058301"/>
                <a:gd name="connsiteX4" fmla="*/ 3058301 w 3058301"/>
                <a:gd name="connsiteY4" fmla="*/ 0 h 3058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8301" h="3058301">
                  <a:moveTo>
                    <a:pt x="3058301" y="0"/>
                  </a:moveTo>
                  <a:lnTo>
                    <a:pt x="3058301" y="2238494"/>
                  </a:lnTo>
                  <a:cubicBezTo>
                    <a:pt x="2605534" y="2238494"/>
                    <a:pt x="2238494" y="2605534"/>
                    <a:pt x="2238494" y="3058301"/>
                  </a:cubicBezTo>
                  <a:lnTo>
                    <a:pt x="0" y="3058301"/>
                  </a:lnTo>
                  <a:cubicBezTo>
                    <a:pt x="0" y="1369248"/>
                    <a:pt x="1369248" y="0"/>
                    <a:pt x="3058301" y="0"/>
                  </a:cubicBezTo>
                  <a:close/>
                </a:path>
              </a:pathLst>
            </a:custGeom>
            <a:blipFill dpi="0" rotWithShape="0">
              <a:blip r:embed="rId2"/>
              <a:srcRect/>
              <a:stretch>
                <a:fillRect r="-47000"/>
              </a:stretch>
            </a:blipFill>
            <a:ln>
              <a:noFill/>
            </a:ln>
            <a:effectLst>
              <a:outerShdw blurRad="393700" dist="38100" dir="2700000" algn="tl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 dirty="0"/>
            </a:p>
          </p:txBody>
        </p:sp>
      </p:grpSp>
      <p:sp>
        <p:nvSpPr>
          <p:cNvPr id="5" name="타원 4">
            <a:extLst>
              <a:ext uri="{FF2B5EF4-FFF2-40B4-BE49-F238E27FC236}">
                <a16:creationId xmlns:a16="http://schemas.microsoft.com/office/drawing/2014/main" id="{BBD30DB4-210C-BF20-39AC-B1DDFE1CF8CF}"/>
              </a:ext>
            </a:extLst>
          </p:cNvPr>
          <p:cNvSpPr/>
          <p:nvPr/>
        </p:nvSpPr>
        <p:spPr>
          <a:xfrm>
            <a:off x="5234151" y="2826208"/>
            <a:ext cx="1723698" cy="1723698"/>
          </a:xfrm>
          <a:prstGeom prst="ellipse">
            <a:avLst/>
          </a:prstGeom>
          <a:solidFill>
            <a:srgbClr val="EE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2727E5-A69A-DA85-3B7B-EDA2316E9526}"/>
              </a:ext>
            </a:extLst>
          </p:cNvPr>
          <p:cNvSpPr txBox="1"/>
          <p:nvPr/>
        </p:nvSpPr>
        <p:spPr>
          <a:xfrm>
            <a:off x="1203158" y="653977"/>
            <a:ext cx="1500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Goals</a:t>
            </a:r>
            <a:endParaRPr kumimoji="1" lang="ko-Kore-KR" altLang="en-US" sz="4000" b="1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914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0E8D1C-CA54-7DF0-AD9B-E0FA5F0A5F99}"/>
              </a:ext>
            </a:extLst>
          </p:cNvPr>
          <p:cNvSpPr txBox="1"/>
          <p:nvPr/>
        </p:nvSpPr>
        <p:spPr>
          <a:xfrm>
            <a:off x="1203158" y="653977"/>
            <a:ext cx="32335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b="1" dirty="0">
                <a:solidFill>
                  <a:srgbClr val="31323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kumimoji="1" lang="ko-KR" altLang="en-US" sz="4000" b="1" dirty="0">
                <a:solidFill>
                  <a:srgbClr val="31323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1" lang="en-US" altLang="ko-KR" sz="4000" b="1" dirty="0">
                <a:solidFill>
                  <a:srgbClr val="3866E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Missions</a:t>
            </a:r>
            <a:endParaRPr kumimoji="1" lang="ko-Kore-KR" altLang="en-US" sz="4000" b="1" dirty="0">
              <a:solidFill>
                <a:srgbClr val="3866EF"/>
              </a:solidFill>
              <a:latin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414239-CB8D-A62C-2E75-FCD3604A9DB9}"/>
              </a:ext>
            </a:extLst>
          </p:cNvPr>
          <p:cNvSpPr txBox="1"/>
          <p:nvPr/>
        </p:nvSpPr>
        <p:spPr>
          <a:xfrm>
            <a:off x="1203158" y="653977"/>
            <a:ext cx="32335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rgbClr val="31323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kumimoji="1" lang="en-US" altLang="ko-Kore-KR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Missions</a:t>
            </a:r>
            <a:endParaRPr kumimoji="1" lang="ko-Kore-KR" altLang="en-US" sz="4000" b="1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23085B-E0B3-4C34-0858-D01788D40E21}"/>
              </a:ext>
            </a:extLst>
          </p:cNvPr>
          <p:cNvSpPr txBox="1"/>
          <p:nvPr/>
        </p:nvSpPr>
        <p:spPr>
          <a:xfrm>
            <a:off x="1304223" y="1361863"/>
            <a:ext cx="29273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ore-KR" sz="1400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Enter Your Sub Title Here</a:t>
            </a:r>
            <a:endParaRPr kumimoji="1" lang="ko-Kore-KR" altLang="en-US" sz="1400" dirty="0">
              <a:solidFill>
                <a:schemeClr val="bg1"/>
              </a:solidFill>
              <a:latin typeface="Roboto Light" panose="02000000000000000000" pitchFamily="2" charset="0"/>
            </a:endParaRPr>
          </a:p>
        </p:txBody>
      </p: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3B593170-B68F-7817-5813-7CB66E3491DB}"/>
              </a:ext>
            </a:extLst>
          </p:cNvPr>
          <p:cNvGrpSpPr/>
          <p:nvPr/>
        </p:nvGrpSpPr>
        <p:grpSpPr>
          <a:xfrm>
            <a:off x="1304224" y="1959970"/>
            <a:ext cx="8167036" cy="1153287"/>
            <a:chOff x="1304224" y="1959970"/>
            <a:chExt cx="8167036" cy="1153287"/>
          </a:xfrm>
        </p:grpSpPr>
        <p:sp>
          <p:nvSpPr>
            <p:cNvPr id="38" name="모서리가 둥근 직사각형 37">
              <a:extLst>
                <a:ext uri="{FF2B5EF4-FFF2-40B4-BE49-F238E27FC236}">
                  <a16:creationId xmlns:a16="http://schemas.microsoft.com/office/drawing/2014/main" id="{53CE60B3-2ED6-E205-926D-CE8FDA15EE30}"/>
                </a:ext>
              </a:extLst>
            </p:cNvPr>
            <p:cNvSpPr/>
            <p:nvPr/>
          </p:nvSpPr>
          <p:spPr>
            <a:xfrm>
              <a:off x="1304224" y="1959970"/>
              <a:ext cx="8167036" cy="115328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853F73D-2AC7-E550-82D5-B72EA7F43BB9}"/>
                </a:ext>
              </a:extLst>
            </p:cNvPr>
            <p:cNvSpPr txBox="1"/>
            <p:nvPr/>
          </p:nvSpPr>
          <p:spPr>
            <a:xfrm>
              <a:off x="2601463" y="2115825"/>
              <a:ext cx="18584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Enter</a:t>
              </a:r>
              <a:r>
                <a:rPr kumimoji="1" lang="ko-KR" altLang="en-US" sz="1400" dirty="0">
                  <a:solidFill>
                    <a:srgbClr val="313234"/>
                  </a:solidFill>
                  <a:latin typeface="Roboto Medium" panose="02000000000000000000" pitchFamily="2" charset="0"/>
                </a:rPr>
                <a:t> </a:t>
              </a:r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Your</a:t>
              </a:r>
              <a:r>
                <a:rPr kumimoji="1" lang="ko-KR" altLang="en-US" sz="1400" dirty="0">
                  <a:solidFill>
                    <a:srgbClr val="313234"/>
                  </a:solidFill>
                  <a:latin typeface="Roboto Medium" panose="02000000000000000000" pitchFamily="2" charset="0"/>
                </a:rPr>
                <a:t> </a:t>
              </a:r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Title</a:t>
              </a:r>
              <a:r>
                <a:rPr kumimoji="1" lang="ko-KR" altLang="en-US" sz="1400" dirty="0">
                  <a:solidFill>
                    <a:srgbClr val="313234"/>
                  </a:solidFill>
                  <a:latin typeface="Roboto Medium" panose="02000000000000000000" pitchFamily="2" charset="0"/>
                </a:rPr>
                <a:t> </a:t>
              </a:r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Here</a:t>
              </a:r>
              <a:endParaRPr kumimoji="1" lang="ko-Kore-KR" altLang="en-US" sz="1400" dirty="0">
                <a:solidFill>
                  <a:srgbClr val="313234"/>
                </a:solidFill>
                <a:latin typeface="Roboto Medium" panose="02000000000000000000" pitchFamily="2" charset="0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A5567059-EBE6-EAA2-3FE2-D4D7FBB6A2A3}"/>
                </a:ext>
              </a:extLst>
            </p:cNvPr>
            <p:cNvSpPr/>
            <p:nvPr/>
          </p:nvSpPr>
          <p:spPr>
            <a:xfrm>
              <a:off x="1504239" y="2069749"/>
              <a:ext cx="875674" cy="8756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36044FA-EDB3-6355-9E80-0207AC1EFC19}"/>
                </a:ext>
              </a:extLst>
            </p:cNvPr>
            <p:cNvSpPr txBox="1"/>
            <p:nvPr/>
          </p:nvSpPr>
          <p:spPr>
            <a:xfrm>
              <a:off x="2612030" y="2442399"/>
              <a:ext cx="434826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" altLang="ko-Kore-KR" sz="1050" dirty="0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Lorem ipsum dolor sit </a:t>
              </a:r>
              <a:r>
                <a:rPr lang="en" altLang="ko-Kore-KR" sz="1050" dirty="0" err="1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amet</a:t>
              </a:r>
              <a:r>
                <a:rPr lang="en" altLang="ko-Kore-KR" sz="1050" dirty="0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</a:t>
              </a:r>
              <a:r>
                <a:rPr lang="en" altLang="ko-Kore-KR" sz="1050" dirty="0" err="1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consectetur</a:t>
              </a:r>
              <a:r>
                <a:rPr lang="en" altLang="ko-Kore-KR" sz="1050" dirty="0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adipiscing</a:t>
              </a:r>
              <a:r>
                <a:rPr lang="en" altLang="ko-Kore-KR" sz="1050" dirty="0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elit</a:t>
              </a:r>
              <a:r>
                <a:rPr lang="en" altLang="ko-Kore-KR" sz="1050" dirty="0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sed do </a:t>
              </a:r>
              <a:r>
                <a:rPr lang="en" altLang="ko-Kore-KR" sz="1050" dirty="0" err="1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eiusmod</a:t>
              </a:r>
              <a:r>
                <a:rPr lang="en" altLang="ko-Kore-KR" sz="1050" dirty="0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tempor</a:t>
              </a:r>
              <a:r>
                <a:rPr lang="en" altLang="ko-Kore-KR" sz="1050" dirty="0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incididunt</a:t>
              </a:r>
              <a:r>
                <a:rPr lang="en" altLang="ko-Kore-KR" sz="1050" dirty="0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ut</a:t>
              </a:r>
              <a:r>
                <a:rPr lang="en" altLang="ko-Kore-KR" sz="1050" dirty="0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labore et dolore magna </a:t>
              </a:r>
              <a:r>
                <a:rPr lang="en" altLang="ko-Kore-KR" sz="1050" dirty="0" err="1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aliqua</a:t>
              </a:r>
              <a:r>
                <a:rPr lang="en" altLang="ko-Kore-KR" sz="1050" dirty="0">
                  <a:solidFill>
                    <a:srgbClr val="313234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.</a:t>
              </a:r>
              <a:endParaRPr kumimoji="1" lang="ko-Kore-KR" altLang="en-US" sz="1050" dirty="0">
                <a:solidFill>
                  <a:srgbClr val="313234"/>
                </a:solidFill>
                <a:latin typeface="Roboto Light" panose="02000000000000000000" pitchFamily="2" charset="0"/>
              </a:endParaRP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E798BDE7-B8BD-7BC8-C9A7-75F4C411932B}"/>
              </a:ext>
            </a:extLst>
          </p:cNvPr>
          <p:cNvGrpSpPr/>
          <p:nvPr/>
        </p:nvGrpSpPr>
        <p:grpSpPr>
          <a:xfrm>
            <a:off x="1304224" y="3448302"/>
            <a:ext cx="8167036" cy="1153287"/>
            <a:chOff x="1304224" y="1959970"/>
            <a:chExt cx="8167036" cy="1153287"/>
          </a:xfrm>
        </p:grpSpPr>
        <p:sp>
          <p:nvSpPr>
            <p:cNvPr id="83" name="모서리가 둥근 직사각형 82">
              <a:extLst>
                <a:ext uri="{FF2B5EF4-FFF2-40B4-BE49-F238E27FC236}">
                  <a16:creationId xmlns:a16="http://schemas.microsoft.com/office/drawing/2014/main" id="{E13FB3BC-1A6A-11B4-6A59-4A4540CC3A1A}"/>
                </a:ext>
              </a:extLst>
            </p:cNvPr>
            <p:cNvSpPr/>
            <p:nvPr/>
          </p:nvSpPr>
          <p:spPr>
            <a:xfrm>
              <a:off x="1304224" y="1959970"/>
              <a:ext cx="8167036" cy="115328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A163E69-AB53-0243-A441-F952F54583E0}"/>
                </a:ext>
              </a:extLst>
            </p:cNvPr>
            <p:cNvSpPr txBox="1"/>
            <p:nvPr/>
          </p:nvSpPr>
          <p:spPr>
            <a:xfrm>
              <a:off x="2601463" y="2115825"/>
              <a:ext cx="18584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Enter</a:t>
              </a:r>
              <a:r>
                <a:rPr kumimoji="1" lang="ko-KR" altLang="en-US" sz="1400" dirty="0">
                  <a:solidFill>
                    <a:srgbClr val="313234"/>
                  </a:solidFill>
                  <a:latin typeface="Roboto Medium" panose="02000000000000000000" pitchFamily="2" charset="0"/>
                </a:rPr>
                <a:t> </a:t>
              </a:r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Your</a:t>
              </a:r>
              <a:r>
                <a:rPr kumimoji="1" lang="ko-KR" altLang="en-US" sz="1400" dirty="0">
                  <a:solidFill>
                    <a:srgbClr val="313234"/>
                  </a:solidFill>
                  <a:latin typeface="Roboto Medium" panose="02000000000000000000" pitchFamily="2" charset="0"/>
                </a:rPr>
                <a:t> </a:t>
              </a:r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Title</a:t>
              </a:r>
              <a:r>
                <a:rPr kumimoji="1" lang="ko-KR" altLang="en-US" sz="1400" dirty="0">
                  <a:solidFill>
                    <a:srgbClr val="313234"/>
                  </a:solidFill>
                  <a:latin typeface="Roboto Medium" panose="02000000000000000000" pitchFamily="2" charset="0"/>
                </a:rPr>
                <a:t> </a:t>
              </a:r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Here</a:t>
              </a:r>
              <a:endParaRPr kumimoji="1" lang="ko-Kore-KR" altLang="en-US" sz="1400" dirty="0">
                <a:solidFill>
                  <a:srgbClr val="313234"/>
                </a:solidFill>
                <a:latin typeface="Roboto Medium" panose="02000000000000000000" pitchFamily="2" charset="0"/>
              </a:endParaRPr>
            </a:p>
          </p:txBody>
        </p:sp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E2478D6F-8A6A-022F-D04E-F14F83370EC5}"/>
                </a:ext>
              </a:extLst>
            </p:cNvPr>
            <p:cNvSpPr/>
            <p:nvPr/>
          </p:nvSpPr>
          <p:spPr>
            <a:xfrm>
              <a:off x="1504239" y="2069749"/>
              <a:ext cx="875674" cy="8756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B09831F1-C457-F373-01E6-B0D8E146F76B}"/>
                </a:ext>
              </a:extLst>
            </p:cNvPr>
            <p:cNvSpPr txBox="1"/>
            <p:nvPr/>
          </p:nvSpPr>
          <p:spPr>
            <a:xfrm>
              <a:off x="2612030" y="2442399"/>
              <a:ext cx="434826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Lorem ipsum dolor sit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amet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consectetur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adipiscing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elit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sed do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eiusmod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tempor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incididunt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ut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labore et dolore magna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aliqua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.</a:t>
              </a:r>
              <a:endParaRPr kumimoji="1" lang="ko-Kore-KR" altLang="en-US" sz="1050" dirty="0">
                <a:solidFill>
                  <a:srgbClr val="414046"/>
                </a:solidFill>
                <a:latin typeface="Roboto Light" panose="02000000000000000000" pitchFamily="2" charset="0"/>
              </a:endParaRP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13BF99C8-7341-D73E-78FD-689D8B94026C}"/>
              </a:ext>
            </a:extLst>
          </p:cNvPr>
          <p:cNvGrpSpPr/>
          <p:nvPr/>
        </p:nvGrpSpPr>
        <p:grpSpPr>
          <a:xfrm>
            <a:off x="1304224" y="4936634"/>
            <a:ext cx="8744448" cy="1153287"/>
            <a:chOff x="1304224" y="1959970"/>
            <a:chExt cx="8744448" cy="1153287"/>
          </a:xfrm>
        </p:grpSpPr>
        <p:sp>
          <p:nvSpPr>
            <p:cNvPr id="89" name="모서리가 둥근 직사각형 88">
              <a:extLst>
                <a:ext uri="{FF2B5EF4-FFF2-40B4-BE49-F238E27FC236}">
                  <a16:creationId xmlns:a16="http://schemas.microsoft.com/office/drawing/2014/main" id="{636E916C-00EA-7807-F432-C07AAD46BAB6}"/>
                </a:ext>
              </a:extLst>
            </p:cNvPr>
            <p:cNvSpPr/>
            <p:nvPr/>
          </p:nvSpPr>
          <p:spPr>
            <a:xfrm>
              <a:off x="1304224" y="1959970"/>
              <a:ext cx="8744448" cy="115328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9D9C07EB-C320-5E61-15AB-BA903DA46666}"/>
                </a:ext>
              </a:extLst>
            </p:cNvPr>
            <p:cNvSpPr txBox="1"/>
            <p:nvPr/>
          </p:nvSpPr>
          <p:spPr>
            <a:xfrm>
              <a:off x="2601463" y="2115825"/>
              <a:ext cx="18584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Enter</a:t>
              </a:r>
              <a:r>
                <a:rPr kumimoji="1" lang="ko-KR" altLang="en-US" sz="1400" dirty="0">
                  <a:solidFill>
                    <a:srgbClr val="313234"/>
                  </a:solidFill>
                  <a:latin typeface="Roboto Medium" panose="02000000000000000000" pitchFamily="2" charset="0"/>
                </a:rPr>
                <a:t> </a:t>
              </a:r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Your</a:t>
              </a:r>
              <a:r>
                <a:rPr kumimoji="1" lang="ko-KR" altLang="en-US" sz="1400" dirty="0">
                  <a:solidFill>
                    <a:srgbClr val="313234"/>
                  </a:solidFill>
                  <a:latin typeface="Roboto Medium" panose="02000000000000000000" pitchFamily="2" charset="0"/>
                </a:rPr>
                <a:t> </a:t>
              </a:r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Title</a:t>
              </a:r>
              <a:r>
                <a:rPr kumimoji="1" lang="ko-KR" altLang="en-US" sz="1400" dirty="0">
                  <a:solidFill>
                    <a:srgbClr val="313234"/>
                  </a:solidFill>
                  <a:latin typeface="Roboto Medium" panose="02000000000000000000" pitchFamily="2" charset="0"/>
                </a:rPr>
                <a:t> </a:t>
              </a:r>
              <a:r>
                <a:rPr kumimoji="1" lang="en-US" altLang="ko-Kore-KR" sz="1400" dirty="0">
                  <a:solidFill>
                    <a:srgbClr val="313234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Here</a:t>
              </a:r>
              <a:endParaRPr kumimoji="1" lang="ko-Kore-KR" altLang="en-US" sz="1400" dirty="0">
                <a:solidFill>
                  <a:srgbClr val="313234"/>
                </a:solidFill>
                <a:latin typeface="Roboto Medium" panose="02000000000000000000" pitchFamily="2" charset="0"/>
              </a:endParaRPr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870C2D65-F2F9-26F7-64A9-759586EA77CA}"/>
                </a:ext>
              </a:extLst>
            </p:cNvPr>
            <p:cNvSpPr/>
            <p:nvPr/>
          </p:nvSpPr>
          <p:spPr>
            <a:xfrm>
              <a:off x="1504239" y="2069749"/>
              <a:ext cx="875674" cy="8756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F446C7D3-4915-1399-F24D-9F8347DBAB43}"/>
                </a:ext>
              </a:extLst>
            </p:cNvPr>
            <p:cNvSpPr txBox="1"/>
            <p:nvPr/>
          </p:nvSpPr>
          <p:spPr>
            <a:xfrm>
              <a:off x="2612030" y="2442399"/>
              <a:ext cx="434826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Lorem ipsum dolor sit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amet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consectetur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adipiscing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elit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, sed do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eiusmod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tempor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incididunt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ut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 labore et dolore magna </a:t>
              </a:r>
              <a:r>
                <a:rPr lang="en" altLang="ko-Kore-KR" sz="1050" dirty="0" err="1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aliqua</a:t>
              </a:r>
              <a:r>
                <a:rPr lang="en" altLang="ko-Kore-KR" sz="1050" dirty="0">
                  <a:solidFill>
                    <a:srgbClr val="414046"/>
                  </a:solidFill>
                  <a:effectLst/>
                  <a:latin typeface="Roboto Light" panose="02000000000000000000" pitchFamily="2" charset="0"/>
                  <a:ea typeface="Roboto Light" panose="02000000000000000000" pitchFamily="2" charset="0"/>
                </a:rPr>
                <a:t>.</a:t>
              </a:r>
              <a:endParaRPr kumimoji="1" lang="ko-Kore-KR" altLang="en-US" sz="1050" dirty="0">
                <a:solidFill>
                  <a:srgbClr val="414046"/>
                </a:solidFill>
                <a:latin typeface="Roboto Light" panose="02000000000000000000" pitchFamily="2" charset="0"/>
              </a:endParaRPr>
            </a:p>
          </p:txBody>
        </p:sp>
      </p:grpSp>
      <p:pic>
        <p:nvPicPr>
          <p:cNvPr id="51" name="그림 50" descr="사람, 실내, 의류, 노트북이(가) 표시된 사진&#10;&#10;자동 생성된 설명">
            <a:extLst>
              <a:ext uri="{FF2B5EF4-FFF2-40B4-BE49-F238E27FC236}">
                <a16:creationId xmlns:a16="http://schemas.microsoft.com/office/drawing/2014/main" id="{EF65B205-71BD-3049-5871-A57D11C67F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9" r="7562"/>
          <a:stretch/>
        </p:blipFill>
        <p:spPr>
          <a:xfrm>
            <a:off x="8098873" y="0"/>
            <a:ext cx="4121149" cy="6858000"/>
          </a:xfrm>
          <a:custGeom>
            <a:avLst/>
            <a:gdLst>
              <a:gd name="connsiteX0" fmla="*/ 1942627 w 4121149"/>
              <a:gd name="connsiteY0" fmla="*/ 0 h 6858000"/>
              <a:gd name="connsiteX1" fmla="*/ 4121149 w 4121149"/>
              <a:gd name="connsiteY1" fmla="*/ 0 h 6858000"/>
              <a:gd name="connsiteX2" fmla="*/ 4121149 w 4121149"/>
              <a:gd name="connsiteY2" fmla="*/ 6858000 h 6858000"/>
              <a:gd name="connsiteX3" fmla="*/ 1671186 w 4121149"/>
              <a:gd name="connsiteY3" fmla="*/ 6858000 h 6858000"/>
              <a:gd name="connsiteX4" fmla="*/ 1558505 w 4121149"/>
              <a:gd name="connsiteY4" fmla="*/ 6781731 h 6858000"/>
              <a:gd name="connsiteX5" fmla="*/ 0 w 4121149"/>
              <a:gd name="connsiteY5" fmla="*/ 3515942 h 6858000"/>
              <a:gd name="connsiteX6" fmla="*/ 1849958 w 4121149"/>
              <a:gd name="connsiteY6" fmla="*/ 5288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21149" h="6858000">
                <a:moveTo>
                  <a:pt x="1942627" y="0"/>
                </a:moveTo>
                <a:lnTo>
                  <a:pt x="4121149" y="0"/>
                </a:lnTo>
                <a:lnTo>
                  <a:pt x="4121149" y="6858000"/>
                </a:lnTo>
                <a:lnTo>
                  <a:pt x="1671186" y="6858000"/>
                </a:lnTo>
                <a:lnTo>
                  <a:pt x="1558505" y="6781731"/>
                </a:lnTo>
                <a:cubicBezTo>
                  <a:pt x="618215" y="6073971"/>
                  <a:pt x="0" y="4875394"/>
                  <a:pt x="0" y="3515942"/>
                </a:cubicBezTo>
                <a:cubicBezTo>
                  <a:pt x="0" y="2020546"/>
                  <a:pt x="748040" y="719807"/>
                  <a:pt x="1849958" y="52880"/>
                </a:cubicBezTo>
                <a:close/>
              </a:path>
            </a:pathLst>
          </a:custGeom>
          <a:effectLst>
            <a:outerShdw blurRad="567798" dist="38100" dir="8100000" algn="tr" rotWithShape="0">
              <a:prstClr val="black">
                <a:alpha val="20383"/>
              </a:prstClr>
            </a:outerShdw>
          </a:effectLst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A158BCC7-1D86-0BB2-3DCD-04D3C4C6BC6C}"/>
              </a:ext>
            </a:extLst>
          </p:cNvPr>
          <p:cNvGrpSpPr/>
          <p:nvPr/>
        </p:nvGrpSpPr>
        <p:grpSpPr>
          <a:xfrm>
            <a:off x="1634580" y="2260968"/>
            <a:ext cx="628006" cy="529034"/>
            <a:chOff x="4709160" y="1578543"/>
            <a:chExt cx="1896712" cy="1597794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F9C9AABB-F897-53AD-1543-6315B22F0DAC}"/>
                </a:ext>
              </a:extLst>
            </p:cNvPr>
            <p:cNvSpPr/>
            <p:nvPr/>
          </p:nvSpPr>
          <p:spPr>
            <a:xfrm>
              <a:off x="4860758" y="1578543"/>
              <a:ext cx="1597794" cy="1597794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5ADA965C-9560-5D30-00FD-F2DACA64259C}"/>
                </a:ext>
              </a:extLst>
            </p:cNvPr>
            <p:cNvSpPr/>
            <p:nvPr/>
          </p:nvSpPr>
          <p:spPr>
            <a:xfrm>
              <a:off x="5135078" y="1578543"/>
              <a:ext cx="1049154" cy="1597794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17" name="직선 연결선[R] 16">
              <a:extLst>
                <a:ext uri="{FF2B5EF4-FFF2-40B4-BE49-F238E27FC236}">
                  <a16:creationId xmlns:a16="http://schemas.microsoft.com/office/drawing/2014/main" id="{47D4ED6B-C3F7-76AD-8C80-8AFF2DADDE2E}"/>
                </a:ext>
              </a:extLst>
            </p:cNvPr>
            <p:cNvCxnSpPr>
              <a:stCxn id="15" idx="0"/>
              <a:endCxn id="15" idx="4"/>
            </p:cNvCxnSpPr>
            <p:nvPr/>
          </p:nvCxnSpPr>
          <p:spPr>
            <a:xfrm>
              <a:off x="5659655" y="1578543"/>
              <a:ext cx="0" cy="1597794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[R] 17">
              <a:extLst>
                <a:ext uri="{FF2B5EF4-FFF2-40B4-BE49-F238E27FC236}">
                  <a16:creationId xmlns:a16="http://schemas.microsoft.com/office/drawing/2014/main" id="{B95B74B5-9F31-03F5-305A-6185AE9F0587}"/>
                </a:ext>
              </a:extLst>
            </p:cNvPr>
            <p:cNvCxnSpPr>
              <a:cxnSpLocks/>
            </p:cNvCxnSpPr>
            <p:nvPr/>
          </p:nvCxnSpPr>
          <p:spPr>
            <a:xfrm>
              <a:off x="4957011" y="1994569"/>
              <a:ext cx="1411705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[R] 18">
              <a:extLst>
                <a:ext uri="{FF2B5EF4-FFF2-40B4-BE49-F238E27FC236}">
                  <a16:creationId xmlns:a16="http://schemas.microsoft.com/office/drawing/2014/main" id="{62929EF5-34F9-1C56-A32E-54EB5EF27DD9}"/>
                </a:ext>
              </a:extLst>
            </p:cNvPr>
            <p:cNvCxnSpPr>
              <a:cxnSpLocks/>
            </p:cNvCxnSpPr>
            <p:nvPr/>
          </p:nvCxnSpPr>
          <p:spPr>
            <a:xfrm>
              <a:off x="4860758" y="2407652"/>
              <a:ext cx="1593516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[R] 19">
              <a:extLst>
                <a:ext uri="{FF2B5EF4-FFF2-40B4-BE49-F238E27FC236}">
                  <a16:creationId xmlns:a16="http://schemas.microsoft.com/office/drawing/2014/main" id="{0890A891-95C4-624C-C222-12DBD3718186}"/>
                </a:ext>
              </a:extLst>
            </p:cNvPr>
            <p:cNvCxnSpPr>
              <a:cxnSpLocks/>
            </p:cNvCxnSpPr>
            <p:nvPr/>
          </p:nvCxnSpPr>
          <p:spPr>
            <a:xfrm>
              <a:off x="4999789" y="2814053"/>
              <a:ext cx="1326148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자유형 20">
              <a:extLst>
                <a:ext uri="{FF2B5EF4-FFF2-40B4-BE49-F238E27FC236}">
                  <a16:creationId xmlns:a16="http://schemas.microsoft.com/office/drawing/2014/main" id="{063B9825-898A-706F-4120-F46118A2F3C0}"/>
                </a:ext>
              </a:extLst>
            </p:cNvPr>
            <p:cNvSpPr/>
            <p:nvPr/>
          </p:nvSpPr>
          <p:spPr>
            <a:xfrm>
              <a:off x="4709160" y="1936122"/>
              <a:ext cx="1896712" cy="801730"/>
            </a:xfrm>
            <a:custGeom>
              <a:avLst/>
              <a:gdLst>
                <a:gd name="connsiteX0" fmla="*/ 215282 w 1896712"/>
                <a:gd name="connsiteY0" fmla="*/ 801730 h 801730"/>
                <a:gd name="connsiteX1" fmla="*/ 124376 w 1896712"/>
                <a:gd name="connsiteY1" fmla="*/ 555751 h 801730"/>
                <a:gd name="connsiteX2" fmla="*/ 1696503 w 1896712"/>
                <a:gd name="connsiteY2" fmla="*/ 10320 h 801730"/>
                <a:gd name="connsiteX3" fmla="*/ 1824839 w 1896712"/>
                <a:gd name="connsiteY3" fmla="*/ 250951 h 801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6712" h="801730">
                  <a:moveTo>
                    <a:pt x="215282" y="801730"/>
                  </a:moveTo>
                  <a:cubicBezTo>
                    <a:pt x="46394" y="744691"/>
                    <a:pt x="-122494" y="687653"/>
                    <a:pt x="124376" y="555751"/>
                  </a:cubicBezTo>
                  <a:cubicBezTo>
                    <a:pt x="371246" y="423849"/>
                    <a:pt x="1413093" y="61120"/>
                    <a:pt x="1696503" y="10320"/>
                  </a:cubicBezTo>
                  <a:cubicBezTo>
                    <a:pt x="1979913" y="-40480"/>
                    <a:pt x="1902376" y="105235"/>
                    <a:pt x="1824839" y="250951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7F78CAD-3786-EF1D-3624-D7C1D2A18CDE}"/>
              </a:ext>
            </a:extLst>
          </p:cNvPr>
          <p:cNvGrpSpPr/>
          <p:nvPr/>
        </p:nvGrpSpPr>
        <p:grpSpPr>
          <a:xfrm>
            <a:off x="1658884" y="3737625"/>
            <a:ext cx="579395" cy="504272"/>
            <a:chOff x="3152240" y="3664283"/>
            <a:chExt cx="938495" cy="816812"/>
          </a:xfrm>
        </p:grpSpPr>
        <p:sp>
          <p:nvSpPr>
            <p:cNvPr id="23" name="자유형 22">
              <a:extLst>
                <a:ext uri="{FF2B5EF4-FFF2-40B4-BE49-F238E27FC236}">
                  <a16:creationId xmlns:a16="http://schemas.microsoft.com/office/drawing/2014/main" id="{BA91A61A-1575-944D-F135-413C1B6FF708}"/>
                </a:ext>
              </a:extLst>
            </p:cNvPr>
            <p:cNvSpPr/>
            <p:nvPr/>
          </p:nvSpPr>
          <p:spPr>
            <a:xfrm>
              <a:off x="3152240" y="3664283"/>
              <a:ext cx="938495" cy="606471"/>
            </a:xfrm>
            <a:custGeom>
              <a:avLst/>
              <a:gdLst>
                <a:gd name="connsiteX0" fmla="*/ 716580 w 938495"/>
                <a:gd name="connsiteY0" fmla="*/ 0 h 606471"/>
                <a:gd name="connsiteX1" fmla="*/ 827729 w 938495"/>
                <a:gd name="connsiteY1" fmla="*/ 137933 h 606471"/>
                <a:gd name="connsiteX2" fmla="*/ 828425 w 938495"/>
                <a:gd name="connsiteY2" fmla="*/ 137696 h 606471"/>
                <a:gd name="connsiteX3" fmla="*/ 828141 w 938495"/>
                <a:gd name="connsiteY3" fmla="*/ 138445 h 606471"/>
                <a:gd name="connsiteX4" fmla="*/ 938495 w 938495"/>
                <a:gd name="connsiteY4" fmla="*/ 275391 h 606471"/>
                <a:gd name="connsiteX5" fmla="*/ 766911 w 938495"/>
                <a:gd name="connsiteY5" fmla="*/ 275391 h 606471"/>
                <a:gd name="connsiteX6" fmla="*/ 724321 w 938495"/>
                <a:gd name="connsiteY6" fmla="*/ 344377 h 606471"/>
                <a:gd name="connsiteX7" fmla="*/ 409804 w 938495"/>
                <a:gd name="connsiteY7" fmla="*/ 570971 h 606471"/>
                <a:gd name="connsiteX8" fmla="*/ 22355 w 938495"/>
                <a:gd name="connsiteY8" fmla="*/ 583144 h 606471"/>
                <a:gd name="connsiteX9" fmla="*/ 0 w 938495"/>
                <a:gd name="connsiteY9" fmla="*/ 574679 h 606471"/>
                <a:gd name="connsiteX10" fmla="*/ 3066 w 938495"/>
                <a:gd name="connsiteY10" fmla="*/ 575203 h 606471"/>
                <a:gd name="connsiteX11" fmla="*/ 264196 w 938495"/>
                <a:gd name="connsiteY11" fmla="*/ 541422 h 606471"/>
                <a:gd name="connsiteX12" fmla="*/ 578713 w 938495"/>
                <a:gd name="connsiteY12" fmla="*/ 314828 h 606471"/>
                <a:gd name="connsiteX13" fmla="*/ 603060 w 938495"/>
                <a:gd name="connsiteY13" fmla="*/ 275391 h 606471"/>
                <a:gd name="connsiteX14" fmla="*/ 494664 w 938495"/>
                <a:gd name="connsiteY14" fmla="*/ 275391 h 606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38495" h="606471">
                  <a:moveTo>
                    <a:pt x="716580" y="0"/>
                  </a:moveTo>
                  <a:lnTo>
                    <a:pt x="827729" y="137933"/>
                  </a:lnTo>
                  <a:lnTo>
                    <a:pt x="828425" y="137696"/>
                  </a:lnTo>
                  <a:lnTo>
                    <a:pt x="828141" y="138445"/>
                  </a:lnTo>
                  <a:lnTo>
                    <a:pt x="938495" y="275391"/>
                  </a:lnTo>
                  <a:lnTo>
                    <a:pt x="766911" y="275391"/>
                  </a:lnTo>
                  <a:lnTo>
                    <a:pt x="724321" y="344377"/>
                  </a:lnTo>
                  <a:cubicBezTo>
                    <a:pt x="647154" y="446143"/>
                    <a:pt x="539817" y="526749"/>
                    <a:pt x="409804" y="570971"/>
                  </a:cubicBezTo>
                  <a:cubicBezTo>
                    <a:pt x="279792" y="615193"/>
                    <a:pt x="145567" y="616752"/>
                    <a:pt x="22355" y="583144"/>
                  </a:cubicBezTo>
                  <a:lnTo>
                    <a:pt x="0" y="574679"/>
                  </a:lnTo>
                  <a:lnTo>
                    <a:pt x="3066" y="575203"/>
                  </a:lnTo>
                  <a:cubicBezTo>
                    <a:pt x="88974" y="581423"/>
                    <a:pt x="177521" y="570903"/>
                    <a:pt x="264196" y="541422"/>
                  </a:cubicBezTo>
                  <a:cubicBezTo>
                    <a:pt x="394208" y="497200"/>
                    <a:pt x="501546" y="416594"/>
                    <a:pt x="578713" y="314828"/>
                  </a:cubicBezTo>
                  <a:lnTo>
                    <a:pt x="603060" y="275391"/>
                  </a:lnTo>
                  <a:lnTo>
                    <a:pt x="494664" y="275391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자유형 23">
              <a:extLst>
                <a:ext uri="{FF2B5EF4-FFF2-40B4-BE49-F238E27FC236}">
                  <a16:creationId xmlns:a16="http://schemas.microsoft.com/office/drawing/2014/main" id="{63D88B5D-718A-3EB1-95F1-E05784775C5A}"/>
                </a:ext>
              </a:extLst>
            </p:cNvPr>
            <p:cNvSpPr/>
            <p:nvPr/>
          </p:nvSpPr>
          <p:spPr>
            <a:xfrm>
              <a:off x="3721768" y="4063070"/>
              <a:ext cx="106948" cy="418025"/>
            </a:xfrm>
            <a:custGeom>
              <a:avLst/>
              <a:gdLst>
                <a:gd name="connsiteX0" fmla="*/ 106948 w 106948"/>
                <a:gd name="connsiteY0" fmla="*/ 0 h 418025"/>
                <a:gd name="connsiteX1" fmla="*/ 106948 w 106948"/>
                <a:gd name="connsiteY1" fmla="*/ 418025 h 418025"/>
                <a:gd name="connsiteX2" fmla="*/ 0 w 106948"/>
                <a:gd name="connsiteY2" fmla="*/ 418025 h 418025"/>
                <a:gd name="connsiteX3" fmla="*/ 0 w 106948"/>
                <a:gd name="connsiteY3" fmla="*/ 91208 h 418025"/>
                <a:gd name="connsiteX4" fmla="*/ 17351 w 106948"/>
                <a:gd name="connsiteY4" fmla="*/ 80465 h 418025"/>
                <a:gd name="connsiteX5" fmla="*/ 91377 w 106948"/>
                <a:gd name="connsiteY5" fmla="*/ 17708 h 418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948" h="418025">
                  <a:moveTo>
                    <a:pt x="106948" y="0"/>
                  </a:moveTo>
                  <a:lnTo>
                    <a:pt x="106948" y="418025"/>
                  </a:lnTo>
                  <a:lnTo>
                    <a:pt x="0" y="418025"/>
                  </a:lnTo>
                  <a:lnTo>
                    <a:pt x="0" y="91208"/>
                  </a:lnTo>
                  <a:lnTo>
                    <a:pt x="17351" y="80465"/>
                  </a:lnTo>
                  <a:cubicBezTo>
                    <a:pt x="43717" y="61265"/>
                    <a:pt x="68431" y="40267"/>
                    <a:pt x="91377" y="17708"/>
                  </a:cubicBez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25" name="자유형 24">
              <a:extLst>
                <a:ext uri="{FF2B5EF4-FFF2-40B4-BE49-F238E27FC236}">
                  <a16:creationId xmlns:a16="http://schemas.microsoft.com/office/drawing/2014/main" id="{E1868F1E-C069-098E-DCEE-B4188152D0AF}"/>
                </a:ext>
              </a:extLst>
            </p:cNvPr>
            <p:cNvSpPr/>
            <p:nvPr/>
          </p:nvSpPr>
          <p:spPr>
            <a:xfrm>
              <a:off x="3614286" y="4157590"/>
              <a:ext cx="106948" cy="323505"/>
            </a:xfrm>
            <a:custGeom>
              <a:avLst/>
              <a:gdLst>
                <a:gd name="connsiteX0" fmla="*/ 106948 w 106948"/>
                <a:gd name="connsiteY0" fmla="*/ 0 h 323505"/>
                <a:gd name="connsiteX1" fmla="*/ 106948 w 106948"/>
                <a:gd name="connsiteY1" fmla="*/ 323505 h 323505"/>
                <a:gd name="connsiteX2" fmla="*/ 0 w 106948"/>
                <a:gd name="connsiteY2" fmla="*/ 323505 h 323505"/>
                <a:gd name="connsiteX3" fmla="*/ 0 w 106948"/>
                <a:gd name="connsiteY3" fmla="*/ 57423 h 323505"/>
                <a:gd name="connsiteX4" fmla="*/ 45712 w 106948"/>
                <a:gd name="connsiteY4" fmla="*/ 37914 h 32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48" h="323505">
                  <a:moveTo>
                    <a:pt x="106948" y="0"/>
                  </a:moveTo>
                  <a:lnTo>
                    <a:pt x="106948" y="323505"/>
                  </a:lnTo>
                  <a:lnTo>
                    <a:pt x="0" y="323505"/>
                  </a:lnTo>
                  <a:lnTo>
                    <a:pt x="0" y="57423"/>
                  </a:lnTo>
                  <a:lnTo>
                    <a:pt x="45712" y="37914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26" name="자유형 25">
              <a:extLst>
                <a:ext uri="{FF2B5EF4-FFF2-40B4-BE49-F238E27FC236}">
                  <a16:creationId xmlns:a16="http://schemas.microsoft.com/office/drawing/2014/main" id="{BE31FF82-3239-F8C5-F4FA-64240E3D26AD}"/>
                </a:ext>
              </a:extLst>
            </p:cNvPr>
            <p:cNvSpPr/>
            <p:nvPr/>
          </p:nvSpPr>
          <p:spPr>
            <a:xfrm>
              <a:off x="3505166" y="4217080"/>
              <a:ext cx="106948" cy="264015"/>
            </a:xfrm>
            <a:custGeom>
              <a:avLst/>
              <a:gdLst>
                <a:gd name="connsiteX0" fmla="*/ 106948 w 106948"/>
                <a:gd name="connsiteY0" fmla="*/ 0 h 264015"/>
                <a:gd name="connsiteX1" fmla="*/ 106948 w 106948"/>
                <a:gd name="connsiteY1" fmla="*/ 264015 h 264015"/>
                <a:gd name="connsiteX2" fmla="*/ 0 w 106948"/>
                <a:gd name="connsiteY2" fmla="*/ 264015 h 264015"/>
                <a:gd name="connsiteX3" fmla="*/ 0 w 106948"/>
                <a:gd name="connsiteY3" fmla="*/ 34684 h 264015"/>
                <a:gd name="connsiteX4" fmla="*/ 64866 w 106948"/>
                <a:gd name="connsiteY4" fmla="*/ 17959 h 26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48" h="264015">
                  <a:moveTo>
                    <a:pt x="106948" y="0"/>
                  </a:moveTo>
                  <a:lnTo>
                    <a:pt x="106948" y="264015"/>
                  </a:lnTo>
                  <a:lnTo>
                    <a:pt x="0" y="264015"/>
                  </a:lnTo>
                  <a:lnTo>
                    <a:pt x="0" y="34684"/>
                  </a:lnTo>
                  <a:lnTo>
                    <a:pt x="64866" y="1795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자유형 26">
              <a:extLst>
                <a:ext uri="{FF2B5EF4-FFF2-40B4-BE49-F238E27FC236}">
                  <a16:creationId xmlns:a16="http://schemas.microsoft.com/office/drawing/2014/main" id="{0E7F2E70-37FB-2BD1-BE87-BDBAC3CD5A31}"/>
                </a:ext>
              </a:extLst>
            </p:cNvPr>
            <p:cNvSpPr/>
            <p:nvPr/>
          </p:nvSpPr>
          <p:spPr>
            <a:xfrm>
              <a:off x="3397684" y="4253358"/>
              <a:ext cx="106948" cy="227737"/>
            </a:xfrm>
            <a:custGeom>
              <a:avLst/>
              <a:gdLst>
                <a:gd name="connsiteX0" fmla="*/ 106948 w 106948"/>
                <a:gd name="connsiteY0" fmla="*/ 0 h 227737"/>
                <a:gd name="connsiteX1" fmla="*/ 106948 w 106948"/>
                <a:gd name="connsiteY1" fmla="*/ 227737 h 227737"/>
                <a:gd name="connsiteX2" fmla="*/ 0 w 106948"/>
                <a:gd name="connsiteY2" fmla="*/ 227737 h 227737"/>
                <a:gd name="connsiteX3" fmla="*/ 0 w 106948"/>
                <a:gd name="connsiteY3" fmla="*/ 15225 h 227737"/>
                <a:gd name="connsiteX4" fmla="*/ 79100 w 106948"/>
                <a:gd name="connsiteY4" fmla="*/ 7181 h 227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48" h="227737">
                  <a:moveTo>
                    <a:pt x="106948" y="0"/>
                  </a:moveTo>
                  <a:lnTo>
                    <a:pt x="106948" y="227737"/>
                  </a:lnTo>
                  <a:lnTo>
                    <a:pt x="0" y="227737"/>
                  </a:lnTo>
                  <a:lnTo>
                    <a:pt x="0" y="15225"/>
                  </a:lnTo>
                  <a:lnTo>
                    <a:pt x="79100" y="7181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28" name="직선 연결선[R] 27">
              <a:extLst>
                <a:ext uri="{FF2B5EF4-FFF2-40B4-BE49-F238E27FC236}">
                  <a16:creationId xmlns:a16="http://schemas.microsoft.com/office/drawing/2014/main" id="{52E160CF-3ED2-B6CC-F19A-C56792EA3F01}"/>
                </a:ext>
              </a:extLst>
            </p:cNvPr>
            <p:cNvCxnSpPr/>
            <p:nvPr/>
          </p:nvCxnSpPr>
          <p:spPr>
            <a:xfrm>
              <a:off x="3229276" y="4481095"/>
              <a:ext cx="784459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64B0D28-7C86-08D4-48E7-D7382723575B}"/>
              </a:ext>
            </a:extLst>
          </p:cNvPr>
          <p:cNvGrpSpPr/>
          <p:nvPr/>
        </p:nvGrpSpPr>
        <p:grpSpPr>
          <a:xfrm>
            <a:off x="1689727" y="5301756"/>
            <a:ext cx="517707" cy="423041"/>
            <a:chOff x="3031958" y="5154328"/>
            <a:chExt cx="842210" cy="688207"/>
          </a:xfrm>
        </p:grpSpPr>
        <p:sp>
          <p:nvSpPr>
            <p:cNvPr id="30" name="모서리가 둥근 직사각형 29">
              <a:extLst>
                <a:ext uri="{FF2B5EF4-FFF2-40B4-BE49-F238E27FC236}">
                  <a16:creationId xmlns:a16="http://schemas.microsoft.com/office/drawing/2014/main" id="{8782505D-BE8D-51B6-B62F-1048BAA373C1}"/>
                </a:ext>
              </a:extLst>
            </p:cNvPr>
            <p:cNvSpPr/>
            <p:nvPr/>
          </p:nvSpPr>
          <p:spPr>
            <a:xfrm>
              <a:off x="3031958" y="5154328"/>
              <a:ext cx="842210" cy="529390"/>
            </a:xfrm>
            <a:prstGeom prst="roundRect">
              <a:avLst>
                <a:gd name="adj" fmla="val 10303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3C01CACD-097E-DCD5-B50A-D01532DF7BE3}"/>
                </a:ext>
              </a:extLst>
            </p:cNvPr>
            <p:cNvCxnSpPr/>
            <p:nvPr/>
          </p:nvCxnSpPr>
          <p:spPr>
            <a:xfrm>
              <a:off x="3174431" y="5298707"/>
              <a:ext cx="358541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[R] 31">
              <a:extLst>
                <a:ext uri="{FF2B5EF4-FFF2-40B4-BE49-F238E27FC236}">
                  <a16:creationId xmlns:a16="http://schemas.microsoft.com/office/drawing/2014/main" id="{3C07601F-93A3-B017-6E23-F3A7D87808CC}"/>
                </a:ext>
              </a:extLst>
            </p:cNvPr>
            <p:cNvCxnSpPr/>
            <p:nvPr/>
          </p:nvCxnSpPr>
          <p:spPr>
            <a:xfrm>
              <a:off x="3174431" y="5370897"/>
              <a:ext cx="358541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[R] 32">
              <a:extLst>
                <a:ext uri="{FF2B5EF4-FFF2-40B4-BE49-F238E27FC236}">
                  <a16:creationId xmlns:a16="http://schemas.microsoft.com/office/drawing/2014/main" id="{C67A4C43-F24F-856C-70CA-69EC05AF5D5F}"/>
                </a:ext>
              </a:extLst>
            </p:cNvPr>
            <p:cNvCxnSpPr>
              <a:cxnSpLocks/>
            </p:cNvCxnSpPr>
            <p:nvPr/>
          </p:nvCxnSpPr>
          <p:spPr>
            <a:xfrm>
              <a:off x="3174431" y="5447899"/>
              <a:ext cx="4572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[R] 34">
              <a:extLst>
                <a:ext uri="{FF2B5EF4-FFF2-40B4-BE49-F238E27FC236}">
                  <a16:creationId xmlns:a16="http://schemas.microsoft.com/office/drawing/2014/main" id="{D89F36F1-9A34-E78D-BAFA-A3CE9F5FD2AE}"/>
                </a:ext>
              </a:extLst>
            </p:cNvPr>
            <p:cNvCxnSpPr>
              <a:cxnSpLocks/>
            </p:cNvCxnSpPr>
            <p:nvPr/>
          </p:nvCxnSpPr>
          <p:spPr>
            <a:xfrm>
              <a:off x="3174431" y="5524901"/>
              <a:ext cx="553453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A72D1BA-F9C2-54D4-E85B-3CD006199807}"/>
                </a:ext>
              </a:extLst>
            </p:cNvPr>
            <p:cNvSpPr/>
            <p:nvPr/>
          </p:nvSpPr>
          <p:spPr>
            <a:xfrm>
              <a:off x="3285707" y="5683718"/>
              <a:ext cx="334712" cy="158817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37" name="직선 연결선[R] 36">
              <a:extLst>
                <a:ext uri="{FF2B5EF4-FFF2-40B4-BE49-F238E27FC236}">
                  <a16:creationId xmlns:a16="http://schemas.microsoft.com/office/drawing/2014/main" id="{6145EE60-D73A-FAC9-5542-62A4B9A0D011}"/>
                </a:ext>
              </a:extLst>
            </p:cNvPr>
            <p:cNvCxnSpPr>
              <a:cxnSpLocks/>
            </p:cNvCxnSpPr>
            <p:nvPr/>
          </p:nvCxnSpPr>
          <p:spPr>
            <a:xfrm>
              <a:off x="3176337" y="5842535"/>
              <a:ext cx="553453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62927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타원 20">
            <a:extLst>
              <a:ext uri="{FF2B5EF4-FFF2-40B4-BE49-F238E27FC236}">
                <a16:creationId xmlns:a16="http://schemas.microsoft.com/office/drawing/2014/main" id="{3250FF07-56BD-6AD5-51D8-91CAB06AC9D4}"/>
              </a:ext>
            </a:extLst>
          </p:cNvPr>
          <p:cNvSpPr/>
          <p:nvPr/>
        </p:nvSpPr>
        <p:spPr>
          <a:xfrm>
            <a:off x="2963973" y="3907674"/>
            <a:ext cx="1274885" cy="1274885"/>
          </a:xfrm>
          <a:prstGeom prst="ellipse">
            <a:avLst/>
          </a:prstGeom>
          <a:solidFill>
            <a:srgbClr val="99FFD7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55551B37-F1DA-D45A-971C-5AE0D189584A}"/>
              </a:ext>
            </a:extLst>
          </p:cNvPr>
          <p:cNvSpPr/>
          <p:nvPr/>
        </p:nvSpPr>
        <p:spPr>
          <a:xfrm>
            <a:off x="5943255" y="2617430"/>
            <a:ext cx="1274885" cy="1274885"/>
          </a:xfrm>
          <a:prstGeom prst="ellipse">
            <a:avLst/>
          </a:prstGeom>
          <a:solidFill>
            <a:srgbClr val="FFBAD6">
              <a:alpha val="5155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FC9E4-B719-EF1A-3922-D66B8E63C60C}"/>
              </a:ext>
            </a:extLst>
          </p:cNvPr>
          <p:cNvSpPr txBox="1"/>
          <p:nvPr/>
        </p:nvSpPr>
        <p:spPr>
          <a:xfrm>
            <a:off x="1203158" y="653977"/>
            <a:ext cx="31630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Market</a:t>
            </a:r>
            <a:r>
              <a:rPr kumimoji="1" lang="en-US" altLang="ko-Kore-KR" sz="4000" b="1" dirty="0">
                <a:solidFill>
                  <a:srgbClr val="31323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1" lang="en-US" altLang="ko-Kore-KR" sz="4000" b="1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trend</a:t>
            </a:r>
            <a:endParaRPr kumimoji="1" lang="ko-Kore-KR" altLang="en-US" sz="4000" b="1" dirty="0">
              <a:solidFill>
                <a:schemeClr val="accent1"/>
              </a:solidFill>
              <a:latin typeface="Roboto" panose="02000000000000000000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4A595DB-5594-7F9E-45FA-81312E08A28A}"/>
              </a:ext>
            </a:extLst>
          </p:cNvPr>
          <p:cNvSpPr txBox="1"/>
          <p:nvPr/>
        </p:nvSpPr>
        <p:spPr>
          <a:xfrm>
            <a:off x="7930747" y="2061329"/>
            <a:ext cx="1937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>
                <a:solidFill>
                  <a:srgbClr val="31323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Enter Your Main Title</a:t>
            </a:r>
            <a:endParaRPr kumimoji="1" lang="ko-Kore-KR" altLang="en-US" sz="1400" dirty="0">
              <a:solidFill>
                <a:srgbClr val="313234"/>
              </a:solidFill>
              <a:latin typeface="Roboto Medium" panose="02000000000000000000" pitchFamily="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006CFB-4F2F-92A3-B56D-9DDF9AA27AB8}"/>
              </a:ext>
            </a:extLst>
          </p:cNvPr>
          <p:cNvSpPr txBox="1"/>
          <p:nvPr/>
        </p:nvSpPr>
        <p:spPr>
          <a:xfrm>
            <a:off x="7930747" y="2507165"/>
            <a:ext cx="334899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Lorem ipsum dolor sit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amet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consectetur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adipiscing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elit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 sed do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eiusmod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tempor</a:t>
            </a:r>
            <a:endParaRPr lang="en" altLang="ko-Kore-KR" sz="1100" dirty="0">
              <a:solidFill>
                <a:srgbClr val="414046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incididunt</a:t>
            </a:r>
            <a:r>
              <a:rPr lang="en" altLang="ko-Kore-KR" sz="1100" dirty="0">
                <a:solidFill>
                  <a:srgbClr val="414046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ut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labore et dolore magna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aliqua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  <a:endParaRPr kumimoji="1" lang="ko-Kore-KR" altLang="en-US" sz="1100" dirty="0">
              <a:solidFill>
                <a:srgbClr val="414046"/>
              </a:solidFill>
              <a:latin typeface="Roboto Light" panose="02000000000000000000" pitchFamily="2" charset="0"/>
            </a:endParaRPr>
          </a:p>
        </p:txBody>
      </p:sp>
      <p:graphicFrame>
        <p:nvGraphicFramePr>
          <p:cNvPr id="3" name="차트 2">
            <a:extLst>
              <a:ext uri="{FF2B5EF4-FFF2-40B4-BE49-F238E27FC236}">
                <a16:creationId xmlns:a16="http://schemas.microsoft.com/office/drawing/2014/main" id="{49D6E106-EA26-5863-DD4A-27761C678B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3555383"/>
              </p:ext>
            </p:extLst>
          </p:nvPr>
        </p:nvGraphicFramePr>
        <p:xfrm>
          <a:off x="912259" y="1486992"/>
          <a:ext cx="6653198" cy="44354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" name="모서리가 둥근 직사각형 22">
            <a:extLst>
              <a:ext uri="{FF2B5EF4-FFF2-40B4-BE49-F238E27FC236}">
                <a16:creationId xmlns:a16="http://schemas.microsoft.com/office/drawing/2014/main" id="{A3ADC901-0039-FC04-332F-2F7958767817}"/>
              </a:ext>
            </a:extLst>
          </p:cNvPr>
          <p:cNvSpPr/>
          <p:nvPr/>
        </p:nvSpPr>
        <p:spPr>
          <a:xfrm>
            <a:off x="7810500" y="2094430"/>
            <a:ext cx="47625" cy="104600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1">
                  <a:alpha val="50000"/>
                </a:schemeClr>
              </a:gs>
              <a:gs pos="0">
                <a:schemeClr val="accent2">
                  <a:alpha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2F92A2-0415-74D5-8246-6C66678ACD6D}"/>
              </a:ext>
            </a:extLst>
          </p:cNvPr>
          <p:cNvSpPr txBox="1"/>
          <p:nvPr/>
        </p:nvSpPr>
        <p:spPr>
          <a:xfrm>
            <a:off x="7930747" y="3966329"/>
            <a:ext cx="1937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>
                <a:solidFill>
                  <a:srgbClr val="31323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Enter Your Main Title</a:t>
            </a:r>
            <a:endParaRPr kumimoji="1" lang="ko-Kore-KR" altLang="en-US" sz="1400" dirty="0">
              <a:solidFill>
                <a:srgbClr val="313234"/>
              </a:solidFill>
              <a:latin typeface="Roboto Medium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AE7CA8-AF42-E2CF-E9E2-A7E4CA39510A}"/>
              </a:ext>
            </a:extLst>
          </p:cNvPr>
          <p:cNvSpPr txBox="1"/>
          <p:nvPr/>
        </p:nvSpPr>
        <p:spPr>
          <a:xfrm>
            <a:off x="7930747" y="4412165"/>
            <a:ext cx="334899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Lorem ipsum dolor sit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amet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</a:t>
            </a:r>
          </a:p>
          <a:p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consectetur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adipiscing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elit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 sed do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eiusmod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tempor</a:t>
            </a:r>
            <a:endParaRPr lang="en" altLang="ko-Kore-KR" sz="1100" dirty="0">
              <a:solidFill>
                <a:srgbClr val="414046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incididunt</a:t>
            </a:r>
            <a:r>
              <a:rPr lang="en" altLang="ko-Kore-KR" sz="1100" dirty="0">
                <a:solidFill>
                  <a:srgbClr val="414046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ut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labore et dolore magna </a:t>
            </a:r>
            <a:r>
              <a:rPr lang="en" altLang="ko-Kore-KR" sz="1100" dirty="0" err="1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aliqua</a:t>
            </a:r>
            <a:r>
              <a:rPr lang="en" altLang="ko-Kore-KR" sz="1100" dirty="0">
                <a:solidFill>
                  <a:srgbClr val="414046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.</a:t>
            </a:r>
            <a:endParaRPr kumimoji="1" lang="ko-Kore-KR" altLang="en-US" sz="1100" dirty="0">
              <a:solidFill>
                <a:srgbClr val="414046"/>
              </a:solidFill>
              <a:latin typeface="Roboto Light" panose="02000000000000000000" pitchFamily="2" charset="0"/>
            </a:endParaRPr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5F287C64-F8DD-5CDA-C6F6-BBCC0D6378DA}"/>
              </a:ext>
            </a:extLst>
          </p:cNvPr>
          <p:cNvSpPr/>
          <p:nvPr/>
        </p:nvSpPr>
        <p:spPr>
          <a:xfrm>
            <a:off x="7810500" y="3999430"/>
            <a:ext cx="47625" cy="1046000"/>
          </a:xfrm>
          <a:prstGeom prst="roundRect">
            <a:avLst>
              <a:gd name="adj" fmla="val 50000"/>
            </a:avLst>
          </a:prstGeom>
          <a:gradFill>
            <a:gsLst>
              <a:gs pos="99000">
                <a:schemeClr val="accent1">
                  <a:alpha val="50000"/>
                </a:schemeClr>
              </a:gs>
              <a:gs pos="0">
                <a:schemeClr val="accent2">
                  <a:alpha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47106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0E0E0F"/>
      </a:dk1>
      <a:lt1>
        <a:srgbClr val="EDF2FF"/>
      </a:lt1>
      <a:dk2>
        <a:srgbClr val="313234"/>
      </a:dk2>
      <a:lt2>
        <a:srgbClr val="FFFFFF"/>
      </a:lt2>
      <a:accent1>
        <a:srgbClr val="3766EF"/>
      </a:accent1>
      <a:accent2>
        <a:srgbClr val="A15AFF"/>
      </a:accent2>
      <a:accent3>
        <a:srgbClr val="68BAFA"/>
      </a:accent3>
      <a:accent4>
        <a:srgbClr val="5472E4"/>
      </a:accent4>
      <a:accent5>
        <a:srgbClr val="786DE4"/>
      </a:accent5>
      <a:accent6>
        <a:srgbClr val="A268D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1336</TotalTime>
  <Words>979</Words>
  <Application>Microsoft Macintosh PowerPoint</Application>
  <PresentationFormat>와이드스크린</PresentationFormat>
  <Paragraphs>137</Paragraphs>
  <Slides>14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Roboto Medium</vt:lpstr>
      <vt:lpstr>Roboto</vt:lpstr>
      <vt:lpstr>Roboto Light</vt:lpstr>
      <vt:lpstr>Calibri Light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1234bottlewater@gmail.com</dc:creator>
  <cp:lastModifiedBy>1234bottlewater@gmail.com</cp:lastModifiedBy>
  <cp:revision>126</cp:revision>
  <dcterms:created xsi:type="dcterms:W3CDTF">2023-10-23T06:48:12Z</dcterms:created>
  <dcterms:modified xsi:type="dcterms:W3CDTF">2023-10-30T09:08:48Z</dcterms:modified>
</cp:coreProperties>
</file>

<file path=docProps/thumbnail.jpeg>
</file>